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64" r:id="rId4"/>
    <p:sldId id="265" r:id="rId5"/>
    <p:sldId id="266" r:id="rId6"/>
    <p:sldId id="259" r:id="rId7"/>
    <p:sldId id="270" r:id="rId8"/>
    <p:sldId id="269" r:id="rId9"/>
    <p:sldId id="274" r:id="rId10"/>
    <p:sldId id="277" r:id="rId11"/>
    <p:sldId id="276" r:id="rId12"/>
    <p:sldId id="271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C1C04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05BCE-2051-48F4-8E86-0F402ECE07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96ADF-E5AD-4C57-83F2-6A3E3D75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7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F2B2D6-69B9-41FC-AA11-BEBADD4A4C5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479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5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5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2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7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4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6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2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3BDEC-C964-400D-AA97-B1C4262C1792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59C8-70A8-4A9F-8500-6EEFC5075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9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oleObject" Target="../embeddings/oleObject1.bin"/><Relationship Id="rId7" Type="http://schemas.openxmlformats.org/officeDocument/2006/relationships/hyperlink" Target="http://smiles.33b.ru/smile.105209.html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3.bin"/><Relationship Id="rId18" Type="http://schemas.openxmlformats.org/officeDocument/2006/relationships/oleObject" Target="../embeddings/oleObject57.bin"/><Relationship Id="rId3" Type="http://schemas.openxmlformats.org/officeDocument/2006/relationships/image" Target="../media/image17.jpe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52.bin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5.bin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22.wmf"/><Relationship Id="rId5" Type="http://schemas.openxmlformats.org/officeDocument/2006/relationships/image" Target="../media/image20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51.bin"/><Relationship Id="rId19" Type="http://schemas.openxmlformats.org/officeDocument/2006/relationships/oleObject" Target="../embeddings/oleObject58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miles.33b.ru/smile.105209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gif"/><Relationship Id="rId4" Type="http://schemas.openxmlformats.org/officeDocument/2006/relationships/hyperlink" Target="http://smiles.33b.ru/smile.42991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miles.33b.ru/smile.105209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4.bin"/><Relationship Id="rId26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6.bin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20.bin"/><Relationship Id="rId33" Type="http://schemas.openxmlformats.org/officeDocument/2006/relationships/image" Target="../media/image3.gi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2.bin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9.bin"/><Relationship Id="rId32" Type="http://schemas.openxmlformats.org/officeDocument/2006/relationships/hyperlink" Target="http://smiles.33b.ru/smile.105209.html" TargetMode="External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8.bin"/><Relationship Id="rId28" Type="http://schemas.openxmlformats.org/officeDocument/2006/relationships/oleObject" Target="../embeddings/oleObject22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5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7.bin"/><Relationship Id="rId27" Type="http://schemas.openxmlformats.org/officeDocument/2006/relationships/oleObject" Target="../embeddings/oleObject21.bin"/><Relationship Id="rId30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5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16.gi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27.bin"/><Relationship Id="rId15" Type="http://schemas.openxmlformats.org/officeDocument/2006/relationships/image" Target="../media/image4.gif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gif"/><Relationship Id="rId5" Type="http://schemas.openxmlformats.org/officeDocument/2006/relationships/hyperlink" Target="http://smiles.33b.ru/smile.105209.html" TargetMode="Externa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18.gi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3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gif"/><Relationship Id="rId5" Type="http://schemas.openxmlformats.org/officeDocument/2006/relationships/hyperlink" Target="http://smiles.33b.ru/smile.105209.html" TargetMode="Externa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93456" y="3398661"/>
            <a:ext cx="9811743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sr-Cyrl-RS" sz="5400" b="1" dirty="0" smtClean="0"/>
              <a:t> </a:t>
            </a:r>
          </a:p>
          <a:p>
            <a:pPr algn="ctr"/>
            <a:r>
              <a:rPr lang="sr-Cyrl-RS" sz="5400" b="1" dirty="0" smtClean="0"/>
              <a:t> </a:t>
            </a:r>
          </a:p>
          <a:p>
            <a:pPr algn="ctr"/>
            <a:r>
              <a:rPr lang="sr-Cyrl-RS" sz="5400" b="1" dirty="0" smtClean="0"/>
              <a:t>    </a:t>
            </a:r>
            <a:endParaRPr lang="en-US" sz="5400" dirty="0"/>
          </a:p>
        </p:txBody>
      </p:sp>
      <p:sp>
        <p:nvSpPr>
          <p:cNvPr id="13" name="Rectangle 12"/>
          <p:cNvSpPr/>
          <p:nvPr/>
        </p:nvSpPr>
        <p:spPr>
          <a:xfrm>
            <a:off x="4060120" y="828292"/>
            <a:ext cx="3770142" cy="1190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b="1" dirty="0" smtClean="0">
                <a:solidFill>
                  <a:schemeClr val="bg1"/>
                </a:solidFill>
              </a:rPr>
              <a:t>РАЗЛОМЦИ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85670" y="2166143"/>
            <a:ext cx="9875032" cy="165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b="1" dirty="0" smtClean="0">
                <a:solidFill>
                  <a:schemeClr val="tx1"/>
                </a:solidFill>
              </a:rPr>
              <a:t>        ПЕТИНА     И          ДЕСЕТИНА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76516" y="3001696"/>
            <a:ext cx="1547446" cy="2163897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640220"/>
              </p:ext>
            </p:extLst>
          </p:nvPr>
        </p:nvGraphicFramePr>
        <p:xfrm>
          <a:off x="1956831" y="3129768"/>
          <a:ext cx="786816" cy="1907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831" y="3129768"/>
                        <a:ext cx="786816" cy="1907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405960" y="3001696"/>
            <a:ext cx="1547446" cy="2163897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630137"/>
              </p:ext>
            </p:extLst>
          </p:nvPr>
        </p:nvGraphicFramePr>
        <p:xfrm>
          <a:off x="6695731" y="3006226"/>
          <a:ext cx="859091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Equation" r:id="rId5" imgW="203040" imgH="393480" progId="Equation.3">
                  <p:embed/>
                </p:oleObj>
              </mc:Choice>
              <mc:Fallback>
                <p:oleObj name="Equation" r:id="rId5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5731" y="3006226"/>
                        <a:ext cx="859091" cy="190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24-Point Star 18"/>
          <p:cNvSpPr/>
          <p:nvPr/>
        </p:nvSpPr>
        <p:spPr>
          <a:xfrm>
            <a:off x="741173" y="2872211"/>
            <a:ext cx="885149" cy="791605"/>
          </a:xfrm>
          <a:prstGeom prst="star24">
            <a:avLst/>
          </a:prstGeom>
          <a:solidFill>
            <a:srgbClr val="FC1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5421" y="5461539"/>
            <a:ext cx="11609777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sr-Cyrl-RS" sz="2200" b="1" dirty="0" smtClean="0"/>
              <a:t>МАТЕМАТИКА ЗА 2.РАЗРЕД</a:t>
            </a:r>
            <a:endParaRPr lang="en-US" sz="2200" dirty="0"/>
          </a:p>
        </p:txBody>
      </p:sp>
      <p:sp>
        <p:nvSpPr>
          <p:cNvPr id="22" name="Rectangle 21"/>
          <p:cNvSpPr/>
          <p:nvPr/>
        </p:nvSpPr>
        <p:spPr>
          <a:xfrm>
            <a:off x="7830262" y="1930767"/>
            <a:ext cx="3430441" cy="43088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endParaRPr lang="en-US" sz="2200" dirty="0"/>
          </a:p>
        </p:txBody>
      </p:sp>
      <p:sp>
        <p:nvSpPr>
          <p:cNvPr id="23" name="Flowchart: Connector 22"/>
          <p:cNvSpPr/>
          <p:nvPr/>
        </p:nvSpPr>
        <p:spPr>
          <a:xfrm>
            <a:off x="11432414" y="3801283"/>
            <a:ext cx="295422" cy="31806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11886440" y="3885529"/>
            <a:ext cx="126610" cy="154745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-Point Star 24"/>
          <p:cNvSpPr/>
          <p:nvPr/>
        </p:nvSpPr>
        <p:spPr>
          <a:xfrm>
            <a:off x="11020050" y="2137690"/>
            <a:ext cx="707786" cy="791605"/>
          </a:xfrm>
          <a:prstGeom prst="star24">
            <a:avLst/>
          </a:prstGeom>
          <a:solidFill>
            <a:srgbClr val="FC1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06951" y="3846568"/>
            <a:ext cx="2710445" cy="24016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13" descr="a7fdcafa37c3cafe5a67a83394f31af8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120" y="700589"/>
            <a:ext cx="377014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8" descr="button6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85" y="3049448"/>
            <a:ext cx="492042" cy="49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8" descr="button6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7675" y="2287471"/>
            <a:ext cx="492042" cy="49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3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3910818" y="1162098"/>
            <a:ext cx="5205046" cy="512132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3910817" y="1686610"/>
            <a:ext cx="2540000" cy="2838450"/>
          </a:xfrm>
          <a:custGeom>
            <a:avLst/>
            <a:gdLst>
              <a:gd name="T0" fmla="*/ 1047750 w 1600"/>
              <a:gd name="T1" fmla="*/ 0 h 1788"/>
              <a:gd name="T2" fmla="*/ 1047750 w 1600"/>
              <a:gd name="T3" fmla="*/ 0 h 1788"/>
              <a:gd name="T4" fmla="*/ 968375 w 1600"/>
              <a:gd name="T5" fmla="*/ 60325 h 1788"/>
              <a:gd name="T6" fmla="*/ 892175 w 1600"/>
              <a:gd name="T7" fmla="*/ 123825 h 1788"/>
              <a:gd name="T8" fmla="*/ 815975 w 1600"/>
              <a:gd name="T9" fmla="*/ 187325 h 1788"/>
              <a:gd name="T10" fmla="*/ 746125 w 1600"/>
              <a:gd name="T11" fmla="*/ 257175 h 1788"/>
              <a:gd name="T12" fmla="*/ 676275 w 1600"/>
              <a:gd name="T13" fmla="*/ 327025 h 1788"/>
              <a:gd name="T14" fmla="*/ 609600 w 1600"/>
              <a:gd name="T15" fmla="*/ 403225 h 1788"/>
              <a:gd name="T16" fmla="*/ 549275 w 1600"/>
              <a:gd name="T17" fmla="*/ 479425 h 1788"/>
              <a:gd name="T18" fmla="*/ 488950 w 1600"/>
              <a:gd name="T19" fmla="*/ 558800 h 1788"/>
              <a:gd name="T20" fmla="*/ 431800 w 1600"/>
              <a:gd name="T21" fmla="*/ 638175 h 1788"/>
              <a:gd name="T22" fmla="*/ 377825 w 1600"/>
              <a:gd name="T23" fmla="*/ 723900 h 1788"/>
              <a:gd name="T24" fmla="*/ 327025 w 1600"/>
              <a:gd name="T25" fmla="*/ 809625 h 1788"/>
              <a:gd name="T26" fmla="*/ 279400 w 1600"/>
              <a:gd name="T27" fmla="*/ 898525 h 1788"/>
              <a:gd name="T28" fmla="*/ 234950 w 1600"/>
              <a:gd name="T29" fmla="*/ 987425 h 1788"/>
              <a:gd name="T30" fmla="*/ 193675 w 1600"/>
              <a:gd name="T31" fmla="*/ 1079500 h 1788"/>
              <a:gd name="T32" fmla="*/ 158750 w 1600"/>
              <a:gd name="T33" fmla="*/ 1174750 h 1788"/>
              <a:gd name="T34" fmla="*/ 123825 w 1600"/>
              <a:gd name="T35" fmla="*/ 1270000 h 1788"/>
              <a:gd name="T36" fmla="*/ 123825 w 1600"/>
              <a:gd name="T37" fmla="*/ 1270000 h 1788"/>
              <a:gd name="T38" fmla="*/ 95250 w 1600"/>
              <a:gd name="T39" fmla="*/ 1362075 h 1788"/>
              <a:gd name="T40" fmla="*/ 69850 w 1600"/>
              <a:gd name="T41" fmla="*/ 1457325 h 1788"/>
              <a:gd name="T42" fmla="*/ 50800 w 1600"/>
              <a:gd name="T43" fmla="*/ 1552575 h 1788"/>
              <a:gd name="T44" fmla="*/ 31750 w 1600"/>
              <a:gd name="T45" fmla="*/ 1651000 h 1788"/>
              <a:gd name="T46" fmla="*/ 19050 w 1600"/>
              <a:gd name="T47" fmla="*/ 1749425 h 1788"/>
              <a:gd name="T48" fmla="*/ 9525 w 1600"/>
              <a:gd name="T49" fmla="*/ 1851025 h 1788"/>
              <a:gd name="T50" fmla="*/ 3175 w 1600"/>
              <a:gd name="T51" fmla="*/ 1952625 h 1788"/>
              <a:gd name="T52" fmla="*/ 0 w 1600"/>
              <a:gd name="T53" fmla="*/ 2054225 h 1788"/>
              <a:gd name="T54" fmla="*/ 0 w 1600"/>
              <a:gd name="T55" fmla="*/ 2054225 h 1788"/>
              <a:gd name="T56" fmla="*/ 3175 w 1600"/>
              <a:gd name="T57" fmla="*/ 2155825 h 1788"/>
              <a:gd name="T58" fmla="*/ 9525 w 1600"/>
              <a:gd name="T59" fmla="*/ 2257425 h 1788"/>
              <a:gd name="T60" fmla="*/ 19050 w 1600"/>
              <a:gd name="T61" fmla="*/ 2359025 h 1788"/>
              <a:gd name="T62" fmla="*/ 31750 w 1600"/>
              <a:gd name="T63" fmla="*/ 2457450 h 1788"/>
              <a:gd name="T64" fmla="*/ 50800 w 1600"/>
              <a:gd name="T65" fmla="*/ 2555875 h 1788"/>
              <a:gd name="T66" fmla="*/ 69850 w 1600"/>
              <a:gd name="T67" fmla="*/ 2651125 h 1788"/>
              <a:gd name="T68" fmla="*/ 95250 w 1600"/>
              <a:gd name="T69" fmla="*/ 2746375 h 1788"/>
              <a:gd name="T70" fmla="*/ 123825 w 1600"/>
              <a:gd name="T71" fmla="*/ 2838450 h 1788"/>
              <a:gd name="T72" fmla="*/ 2540000 w 1600"/>
              <a:gd name="T73" fmla="*/ 2054225 h 1788"/>
              <a:gd name="T74" fmla="*/ 2540000 w 1600"/>
              <a:gd name="T75" fmla="*/ 2054225 h 1788"/>
              <a:gd name="T76" fmla="*/ 1047750 w 1600"/>
              <a:gd name="T77" fmla="*/ 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660" y="0"/>
                </a:moveTo>
                <a:lnTo>
                  <a:pt x="660" y="0"/>
                </a:lnTo>
                <a:lnTo>
                  <a:pt x="610" y="38"/>
                </a:lnTo>
                <a:lnTo>
                  <a:pt x="562" y="78"/>
                </a:lnTo>
                <a:lnTo>
                  <a:pt x="514" y="118"/>
                </a:lnTo>
                <a:lnTo>
                  <a:pt x="470" y="162"/>
                </a:lnTo>
                <a:lnTo>
                  <a:pt x="426" y="206"/>
                </a:lnTo>
                <a:lnTo>
                  <a:pt x="384" y="254"/>
                </a:lnTo>
                <a:lnTo>
                  <a:pt x="346" y="302"/>
                </a:lnTo>
                <a:lnTo>
                  <a:pt x="308" y="352"/>
                </a:lnTo>
                <a:lnTo>
                  <a:pt x="272" y="402"/>
                </a:lnTo>
                <a:lnTo>
                  <a:pt x="238" y="456"/>
                </a:lnTo>
                <a:lnTo>
                  <a:pt x="206" y="510"/>
                </a:lnTo>
                <a:lnTo>
                  <a:pt x="176" y="566"/>
                </a:lnTo>
                <a:lnTo>
                  <a:pt x="148" y="622"/>
                </a:lnTo>
                <a:lnTo>
                  <a:pt x="122" y="680"/>
                </a:lnTo>
                <a:lnTo>
                  <a:pt x="100" y="740"/>
                </a:lnTo>
                <a:lnTo>
                  <a:pt x="78" y="800"/>
                </a:lnTo>
                <a:lnTo>
                  <a:pt x="60" y="858"/>
                </a:lnTo>
                <a:lnTo>
                  <a:pt x="44" y="918"/>
                </a:lnTo>
                <a:lnTo>
                  <a:pt x="32" y="978"/>
                </a:lnTo>
                <a:lnTo>
                  <a:pt x="20" y="1040"/>
                </a:lnTo>
                <a:lnTo>
                  <a:pt x="12" y="1102"/>
                </a:lnTo>
                <a:lnTo>
                  <a:pt x="6" y="1166"/>
                </a:lnTo>
                <a:lnTo>
                  <a:pt x="2" y="1230"/>
                </a:lnTo>
                <a:lnTo>
                  <a:pt x="0" y="1294"/>
                </a:lnTo>
                <a:lnTo>
                  <a:pt x="2" y="1358"/>
                </a:lnTo>
                <a:lnTo>
                  <a:pt x="6" y="1422"/>
                </a:lnTo>
                <a:lnTo>
                  <a:pt x="12" y="1486"/>
                </a:lnTo>
                <a:lnTo>
                  <a:pt x="20" y="1548"/>
                </a:lnTo>
                <a:lnTo>
                  <a:pt x="32" y="1610"/>
                </a:lnTo>
                <a:lnTo>
                  <a:pt x="44" y="1670"/>
                </a:lnTo>
                <a:lnTo>
                  <a:pt x="60" y="1730"/>
                </a:lnTo>
                <a:lnTo>
                  <a:pt x="78" y="1788"/>
                </a:lnTo>
                <a:lnTo>
                  <a:pt x="1600" y="1294"/>
                </a:lnTo>
                <a:lnTo>
                  <a:pt x="66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021090" y="1162097"/>
            <a:ext cx="2984500" cy="2601989"/>
          </a:xfrm>
          <a:custGeom>
            <a:avLst/>
            <a:gdLst>
              <a:gd name="T0" fmla="*/ 1492250 w 1880"/>
              <a:gd name="T1" fmla="*/ 0 h 1600"/>
              <a:gd name="T2" fmla="*/ 1492250 w 1880"/>
              <a:gd name="T3" fmla="*/ 0 h 1600"/>
              <a:gd name="T4" fmla="*/ 1387475 w 1880"/>
              <a:gd name="T5" fmla="*/ 3175 h 1600"/>
              <a:gd name="T6" fmla="*/ 1285875 w 1880"/>
              <a:gd name="T7" fmla="*/ 9525 h 1600"/>
              <a:gd name="T8" fmla="*/ 1184275 w 1880"/>
              <a:gd name="T9" fmla="*/ 19050 h 1600"/>
              <a:gd name="T10" fmla="*/ 1082675 w 1880"/>
              <a:gd name="T11" fmla="*/ 31750 h 1600"/>
              <a:gd name="T12" fmla="*/ 984250 w 1880"/>
              <a:gd name="T13" fmla="*/ 50800 h 1600"/>
              <a:gd name="T14" fmla="*/ 885825 w 1880"/>
              <a:gd name="T15" fmla="*/ 73025 h 1600"/>
              <a:gd name="T16" fmla="*/ 787400 w 1880"/>
              <a:gd name="T17" fmla="*/ 98425 h 1600"/>
              <a:gd name="T18" fmla="*/ 695325 w 1880"/>
              <a:gd name="T19" fmla="*/ 127000 h 1600"/>
              <a:gd name="T20" fmla="*/ 600075 w 1880"/>
              <a:gd name="T21" fmla="*/ 161925 h 1600"/>
              <a:gd name="T22" fmla="*/ 508000 w 1880"/>
              <a:gd name="T23" fmla="*/ 196850 h 1600"/>
              <a:gd name="T24" fmla="*/ 419100 w 1880"/>
              <a:gd name="T25" fmla="*/ 238125 h 1600"/>
              <a:gd name="T26" fmla="*/ 330200 w 1880"/>
              <a:gd name="T27" fmla="*/ 279400 h 1600"/>
              <a:gd name="T28" fmla="*/ 244475 w 1880"/>
              <a:gd name="T29" fmla="*/ 327025 h 1600"/>
              <a:gd name="T30" fmla="*/ 161925 w 1880"/>
              <a:gd name="T31" fmla="*/ 377825 h 1600"/>
              <a:gd name="T32" fmla="*/ 79375 w 1880"/>
              <a:gd name="T33" fmla="*/ 428625 h 1600"/>
              <a:gd name="T34" fmla="*/ 0 w 1880"/>
              <a:gd name="T35" fmla="*/ 485775 h 1600"/>
              <a:gd name="T36" fmla="*/ 1492250 w 1880"/>
              <a:gd name="T37" fmla="*/ 2540000 h 1600"/>
              <a:gd name="T38" fmla="*/ 1492250 w 1880"/>
              <a:gd name="T39" fmla="*/ 2540000 h 1600"/>
              <a:gd name="T40" fmla="*/ 2984500 w 1880"/>
              <a:gd name="T41" fmla="*/ 485775 h 1600"/>
              <a:gd name="T42" fmla="*/ 2984500 w 1880"/>
              <a:gd name="T43" fmla="*/ 485775 h 1600"/>
              <a:gd name="T44" fmla="*/ 2905125 w 1880"/>
              <a:gd name="T45" fmla="*/ 428625 h 1600"/>
              <a:gd name="T46" fmla="*/ 2822575 w 1880"/>
              <a:gd name="T47" fmla="*/ 377825 h 1600"/>
              <a:gd name="T48" fmla="*/ 2740025 w 1880"/>
              <a:gd name="T49" fmla="*/ 327025 h 1600"/>
              <a:gd name="T50" fmla="*/ 2654300 w 1880"/>
              <a:gd name="T51" fmla="*/ 279400 h 1600"/>
              <a:gd name="T52" fmla="*/ 2565400 w 1880"/>
              <a:gd name="T53" fmla="*/ 238125 h 1600"/>
              <a:gd name="T54" fmla="*/ 2476500 w 1880"/>
              <a:gd name="T55" fmla="*/ 196850 h 1600"/>
              <a:gd name="T56" fmla="*/ 2384425 w 1880"/>
              <a:gd name="T57" fmla="*/ 161925 h 1600"/>
              <a:gd name="T58" fmla="*/ 2292350 w 1880"/>
              <a:gd name="T59" fmla="*/ 127000 h 1600"/>
              <a:gd name="T60" fmla="*/ 2197100 w 1880"/>
              <a:gd name="T61" fmla="*/ 98425 h 1600"/>
              <a:gd name="T62" fmla="*/ 2098675 w 1880"/>
              <a:gd name="T63" fmla="*/ 73025 h 1600"/>
              <a:gd name="T64" fmla="*/ 2000250 w 1880"/>
              <a:gd name="T65" fmla="*/ 50800 h 1600"/>
              <a:gd name="T66" fmla="*/ 1901825 w 1880"/>
              <a:gd name="T67" fmla="*/ 31750 h 1600"/>
              <a:gd name="T68" fmla="*/ 1800225 w 1880"/>
              <a:gd name="T69" fmla="*/ 19050 h 1600"/>
              <a:gd name="T70" fmla="*/ 1698625 w 1880"/>
              <a:gd name="T71" fmla="*/ 9525 h 1600"/>
              <a:gd name="T72" fmla="*/ 1597025 w 1880"/>
              <a:gd name="T73" fmla="*/ 3175 h 1600"/>
              <a:gd name="T74" fmla="*/ 1492250 w 1880"/>
              <a:gd name="T75" fmla="*/ 0 h 1600"/>
              <a:gd name="T76" fmla="*/ 1492250 w 1880"/>
              <a:gd name="T77" fmla="*/ 0 h 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80" h="1600">
                <a:moveTo>
                  <a:pt x="940" y="0"/>
                </a:moveTo>
                <a:lnTo>
                  <a:pt x="940" y="0"/>
                </a:lnTo>
                <a:lnTo>
                  <a:pt x="874" y="2"/>
                </a:lnTo>
                <a:lnTo>
                  <a:pt x="810" y="6"/>
                </a:lnTo>
                <a:lnTo>
                  <a:pt x="746" y="12"/>
                </a:lnTo>
                <a:lnTo>
                  <a:pt x="682" y="20"/>
                </a:lnTo>
                <a:lnTo>
                  <a:pt x="620" y="32"/>
                </a:lnTo>
                <a:lnTo>
                  <a:pt x="558" y="46"/>
                </a:lnTo>
                <a:lnTo>
                  <a:pt x="496" y="62"/>
                </a:lnTo>
                <a:lnTo>
                  <a:pt x="438" y="80"/>
                </a:lnTo>
                <a:lnTo>
                  <a:pt x="378" y="102"/>
                </a:lnTo>
                <a:lnTo>
                  <a:pt x="320" y="124"/>
                </a:lnTo>
                <a:lnTo>
                  <a:pt x="264" y="150"/>
                </a:lnTo>
                <a:lnTo>
                  <a:pt x="208" y="176"/>
                </a:lnTo>
                <a:lnTo>
                  <a:pt x="154" y="206"/>
                </a:lnTo>
                <a:lnTo>
                  <a:pt x="102" y="238"/>
                </a:lnTo>
                <a:lnTo>
                  <a:pt x="50" y="270"/>
                </a:lnTo>
                <a:lnTo>
                  <a:pt x="0" y="306"/>
                </a:lnTo>
                <a:lnTo>
                  <a:pt x="940" y="1600"/>
                </a:lnTo>
                <a:lnTo>
                  <a:pt x="1880" y="306"/>
                </a:lnTo>
                <a:lnTo>
                  <a:pt x="1830" y="270"/>
                </a:lnTo>
                <a:lnTo>
                  <a:pt x="1778" y="238"/>
                </a:lnTo>
                <a:lnTo>
                  <a:pt x="1726" y="206"/>
                </a:lnTo>
                <a:lnTo>
                  <a:pt x="1672" y="176"/>
                </a:lnTo>
                <a:lnTo>
                  <a:pt x="1616" y="150"/>
                </a:lnTo>
                <a:lnTo>
                  <a:pt x="1560" y="124"/>
                </a:lnTo>
                <a:lnTo>
                  <a:pt x="1502" y="102"/>
                </a:lnTo>
                <a:lnTo>
                  <a:pt x="1444" y="80"/>
                </a:lnTo>
                <a:lnTo>
                  <a:pt x="1384" y="62"/>
                </a:lnTo>
                <a:lnTo>
                  <a:pt x="1322" y="46"/>
                </a:lnTo>
                <a:lnTo>
                  <a:pt x="1260" y="32"/>
                </a:lnTo>
                <a:lnTo>
                  <a:pt x="1198" y="20"/>
                </a:lnTo>
                <a:lnTo>
                  <a:pt x="1134" y="12"/>
                </a:lnTo>
                <a:lnTo>
                  <a:pt x="1070" y="6"/>
                </a:lnTo>
                <a:lnTo>
                  <a:pt x="1006" y="2"/>
                </a:lnTo>
                <a:lnTo>
                  <a:pt x="940" y="0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575863" y="1668536"/>
            <a:ext cx="2540000" cy="2838450"/>
          </a:xfrm>
          <a:custGeom>
            <a:avLst/>
            <a:gdLst>
              <a:gd name="T0" fmla="*/ 2416175 w 1600"/>
              <a:gd name="T1" fmla="*/ 1270000 h 1788"/>
              <a:gd name="T2" fmla="*/ 2416175 w 1600"/>
              <a:gd name="T3" fmla="*/ 1270000 h 1788"/>
              <a:gd name="T4" fmla="*/ 2384425 w 1600"/>
              <a:gd name="T5" fmla="*/ 1174750 h 1788"/>
              <a:gd name="T6" fmla="*/ 2346325 w 1600"/>
              <a:gd name="T7" fmla="*/ 1079500 h 1788"/>
              <a:gd name="T8" fmla="*/ 2305050 w 1600"/>
              <a:gd name="T9" fmla="*/ 987425 h 1788"/>
              <a:gd name="T10" fmla="*/ 2260600 w 1600"/>
              <a:gd name="T11" fmla="*/ 898525 h 1788"/>
              <a:gd name="T12" fmla="*/ 2212975 w 1600"/>
              <a:gd name="T13" fmla="*/ 809625 h 1788"/>
              <a:gd name="T14" fmla="*/ 2165350 w 1600"/>
              <a:gd name="T15" fmla="*/ 723900 h 1788"/>
              <a:gd name="T16" fmla="*/ 2111375 w 1600"/>
              <a:gd name="T17" fmla="*/ 638175 h 1788"/>
              <a:gd name="T18" fmla="*/ 2054225 w 1600"/>
              <a:gd name="T19" fmla="*/ 558800 h 1788"/>
              <a:gd name="T20" fmla="*/ 1993900 w 1600"/>
              <a:gd name="T21" fmla="*/ 479425 h 1788"/>
              <a:gd name="T22" fmla="*/ 1930400 w 1600"/>
              <a:gd name="T23" fmla="*/ 403225 h 1788"/>
              <a:gd name="T24" fmla="*/ 1863725 w 1600"/>
              <a:gd name="T25" fmla="*/ 327025 h 1788"/>
              <a:gd name="T26" fmla="*/ 1793875 w 1600"/>
              <a:gd name="T27" fmla="*/ 257175 h 1788"/>
              <a:gd name="T28" fmla="*/ 1724025 w 1600"/>
              <a:gd name="T29" fmla="*/ 187325 h 1788"/>
              <a:gd name="T30" fmla="*/ 1647825 w 1600"/>
              <a:gd name="T31" fmla="*/ 123825 h 1788"/>
              <a:gd name="T32" fmla="*/ 1571625 w 1600"/>
              <a:gd name="T33" fmla="*/ 60325 h 1788"/>
              <a:gd name="T34" fmla="*/ 1492250 w 1600"/>
              <a:gd name="T35" fmla="*/ 0 h 1788"/>
              <a:gd name="T36" fmla="*/ 0 w 1600"/>
              <a:gd name="T37" fmla="*/ 2054225 h 1788"/>
              <a:gd name="T38" fmla="*/ 2416175 w 1600"/>
              <a:gd name="T39" fmla="*/ 2838450 h 1788"/>
              <a:gd name="T40" fmla="*/ 2416175 w 1600"/>
              <a:gd name="T41" fmla="*/ 2838450 h 1788"/>
              <a:gd name="T42" fmla="*/ 2444750 w 1600"/>
              <a:gd name="T43" fmla="*/ 2746375 h 1788"/>
              <a:gd name="T44" fmla="*/ 2470150 w 1600"/>
              <a:gd name="T45" fmla="*/ 2651125 h 1788"/>
              <a:gd name="T46" fmla="*/ 2492375 w 1600"/>
              <a:gd name="T47" fmla="*/ 2555875 h 1788"/>
              <a:gd name="T48" fmla="*/ 2508250 w 1600"/>
              <a:gd name="T49" fmla="*/ 2457450 h 1788"/>
              <a:gd name="T50" fmla="*/ 2520950 w 1600"/>
              <a:gd name="T51" fmla="*/ 2359025 h 1788"/>
              <a:gd name="T52" fmla="*/ 2533650 w 1600"/>
              <a:gd name="T53" fmla="*/ 2257425 h 1788"/>
              <a:gd name="T54" fmla="*/ 2536825 w 1600"/>
              <a:gd name="T55" fmla="*/ 2155825 h 1788"/>
              <a:gd name="T56" fmla="*/ 2540000 w 1600"/>
              <a:gd name="T57" fmla="*/ 2054225 h 1788"/>
              <a:gd name="T58" fmla="*/ 2540000 w 1600"/>
              <a:gd name="T59" fmla="*/ 2054225 h 1788"/>
              <a:gd name="T60" fmla="*/ 2536825 w 1600"/>
              <a:gd name="T61" fmla="*/ 1952625 h 1788"/>
              <a:gd name="T62" fmla="*/ 2533650 w 1600"/>
              <a:gd name="T63" fmla="*/ 1851025 h 1788"/>
              <a:gd name="T64" fmla="*/ 2520950 w 1600"/>
              <a:gd name="T65" fmla="*/ 1749425 h 1788"/>
              <a:gd name="T66" fmla="*/ 2508250 w 1600"/>
              <a:gd name="T67" fmla="*/ 1651000 h 1788"/>
              <a:gd name="T68" fmla="*/ 2492375 w 1600"/>
              <a:gd name="T69" fmla="*/ 1552575 h 1788"/>
              <a:gd name="T70" fmla="*/ 2470150 w 1600"/>
              <a:gd name="T71" fmla="*/ 1457325 h 1788"/>
              <a:gd name="T72" fmla="*/ 2444750 w 1600"/>
              <a:gd name="T73" fmla="*/ 1362075 h 1788"/>
              <a:gd name="T74" fmla="*/ 2416175 w 1600"/>
              <a:gd name="T75" fmla="*/ 1270000 h 1788"/>
              <a:gd name="T76" fmla="*/ 2416175 w 1600"/>
              <a:gd name="T77" fmla="*/ 127000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1522" y="800"/>
                </a:moveTo>
                <a:lnTo>
                  <a:pt x="1522" y="800"/>
                </a:lnTo>
                <a:lnTo>
                  <a:pt x="1502" y="740"/>
                </a:lnTo>
                <a:lnTo>
                  <a:pt x="1478" y="680"/>
                </a:lnTo>
                <a:lnTo>
                  <a:pt x="1452" y="622"/>
                </a:lnTo>
                <a:lnTo>
                  <a:pt x="1424" y="566"/>
                </a:lnTo>
                <a:lnTo>
                  <a:pt x="1394" y="510"/>
                </a:lnTo>
                <a:lnTo>
                  <a:pt x="1364" y="456"/>
                </a:lnTo>
                <a:lnTo>
                  <a:pt x="1330" y="402"/>
                </a:lnTo>
                <a:lnTo>
                  <a:pt x="1294" y="352"/>
                </a:lnTo>
                <a:lnTo>
                  <a:pt x="1256" y="302"/>
                </a:lnTo>
                <a:lnTo>
                  <a:pt x="1216" y="254"/>
                </a:lnTo>
                <a:lnTo>
                  <a:pt x="1174" y="206"/>
                </a:lnTo>
                <a:lnTo>
                  <a:pt x="1130" y="162"/>
                </a:lnTo>
                <a:lnTo>
                  <a:pt x="1086" y="118"/>
                </a:lnTo>
                <a:lnTo>
                  <a:pt x="1038" y="78"/>
                </a:lnTo>
                <a:lnTo>
                  <a:pt x="990" y="38"/>
                </a:lnTo>
                <a:lnTo>
                  <a:pt x="940" y="0"/>
                </a:lnTo>
                <a:lnTo>
                  <a:pt x="0" y="1294"/>
                </a:lnTo>
                <a:lnTo>
                  <a:pt x="1522" y="1788"/>
                </a:lnTo>
                <a:lnTo>
                  <a:pt x="1540" y="1730"/>
                </a:lnTo>
                <a:lnTo>
                  <a:pt x="1556" y="1670"/>
                </a:lnTo>
                <a:lnTo>
                  <a:pt x="1570" y="1610"/>
                </a:lnTo>
                <a:lnTo>
                  <a:pt x="1580" y="1548"/>
                </a:lnTo>
                <a:lnTo>
                  <a:pt x="1588" y="1486"/>
                </a:lnTo>
                <a:lnTo>
                  <a:pt x="1596" y="1422"/>
                </a:lnTo>
                <a:lnTo>
                  <a:pt x="1598" y="1358"/>
                </a:lnTo>
                <a:lnTo>
                  <a:pt x="1600" y="1294"/>
                </a:lnTo>
                <a:lnTo>
                  <a:pt x="1598" y="1230"/>
                </a:lnTo>
                <a:lnTo>
                  <a:pt x="1596" y="1166"/>
                </a:lnTo>
                <a:lnTo>
                  <a:pt x="1588" y="1102"/>
                </a:lnTo>
                <a:lnTo>
                  <a:pt x="1580" y="1040"/>
                </a:lnTo>
                <a:lnTo>
                  <a:pt x="1570" y="978"/>
                </a:lnTo>
                <a:lnTo>
                  <a:pt x="1556" y="918"/>
                </a:lnTo>
                <a:lnTo>
                  <a:pt x="1540" y="858"/>
                </a:lnTo>
                <a:lnTo>
                  <a:pt x="1522" y="80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513340" y="3743424"/>
            <a:ext cx="2416175" cy="2540000"/>
          </a:xfrm>
          <a:custGeom>
            <a:avLst/>
            <a:gdLst>
              <a:gd name="T0" fmla="*/ 0 w 1522"/>
              <a:gd name="T1" fmla="*/ 0 h 1600"/>
              <a:gd name="T2" fmla="*/ 0 w 1522"/>
              <a:gd name="T3" fmla="*/ 0 h 1600"/>
              <a:gd name="T4" fmla="*/ 0 w 1522"/>
              <a:gd name="T5" fmla="*/ 2540000 h 1600"/>
              <a:gd name="T6" fmla="*/ 0 w 1522"/>
              <a:gd name="T7" fmla="*/ 2540000 h 1600"/>
              <a:gd name="T8" fmla="*/ 104775 w 1522"/>
              <a:gd name="T9" fmla="*/ 2536825 h 1600"/>
              <a:gd name="T10" fmla="*/ 206375 w 1522"/>
              <a:gd name="T11" fmla="*/ 2530475 h 1600"/>
              <a:gd name="T12" fmla="*/ 307975 w 1522"/>
              <a:gd name="T13" fmla="*/ 2520950 h 1600"/>
              <a:gd name="T14" fmla="*/ 409575 w 1522"/>
              <a:gd name="T15" fmla="*/ 2508250 h 1600"/>
              <a:gd name="T16" fmla="*/ 508000 w 1522"/>
              <a:gd name="T17" fmla="*/ 2489200 h 1600"/>
              <a:gd name="T18" fmla="*/ 606425 w 1522"/>
              <a:gd name="T19" fmla="*/ 2466975 h 1600"/>
              <a:gd name="T20" fmla="*/ 704850 w 1522"/>
              <a:gd name="T21" fmla="*/ 2441575 h 1600"/>
              <a:gd name="T22" fmla="*/ 800100 w 1522"/>
              <a:gd name="T23" fmla="*/ 2413000 h 1600"/>
              <a:gd name="T24" fmla="*/ 892175 w 1522"/>
              <a:gd name="T25" fmla="*/ 2378075 h 1600"/>
              <a:gd name="T26" fmla="*/ 984250 w 1522"/>
              <a:gd name="T27" fmla="*/ 2343150 h 1600"/>
              <a:gd name="T28" fmla="*/ 1073150 w 1522"/>
              <a:gd name="T29" fmla="*/ 2301875 h 1600"/>
              <a:gd name="T30" fmla="*/ 1162050 w 1522"/>
              <a:gd name="T31" fmla="*/ 2260600 h 1600"/>
              <a:gd name="T32" fmla="*/ 1247775 w 1522"/>
              <a:gd name="T33" fmla="*/ 2212975 h 1600"/>
              <a:gd name="T34" fmla="*/ 1330325 w 1522"/>
              <a:gd name="T35" fmla="*/ 2162175 h 1600"/>
              <a:gd name="T36" fmla="*/ 1412875 w 1522"/>
              <a:gd name="T37" fmla="*/ 2111375 h 1600"/>
              <a:gd name="T38" fmla="*/ 1492250 w 1522"/>
              <a:gd name="T39" fmla="*/ 2054225 h 1600"/>
              <a:gd name="T40" fmla="*/ 1492250 w 1522"/>
              <a:gd name="T41" fmla="*/ 2054225 h 1600"/>
              <a:gd name="T42" fmla="*/ 1571625 w 1522"/>
              <a:gd name="T43" fmla="*/ 1993900 h 1600"/>
              <a:gd name="T44" fmla="*/ 1647825 w 1522"/>
              <a:gd name="T45" fmla="*/ 1933575 h 1600"/>
              <a:gd name="T46" fmla="*/ 1724025 w 1522"/>
              <a:gd name="T47" fmla="*/ 1866900 h 1600"/>
              <a:gd name="T48" fmla="*/ 1793875 w 1522"/>
              <a:gd name="T49" fmla="*/ 1797050 h 1600"/>
              <a:gd name="T50" fmla="*/ 1863725 w 1522"/>
              <a:gd name="T51" fmla="*/ 1727200 h 1600"/>
              <a:gd name="T52" fmla="*/ 1930400 w 1522"/>
              <a:gd name="T53" fmla="*/ 1651000 h 1600"/>
              <a:gd name="T54" fmla="*/ 1993900 w 1522"/>
              <a:gd name="T55" fmla="*/ 1574800 h 1600"/>
              <a:gd name="T56" fmla="*/ 2054225 w 1522"/>
              <a:gd name="T57" fmla="*/ 1495425 h 1600"/>
              <a:gd name="T58" fmla="*/ 2111375 w 1522"/>
              <a:gd name="T59" fmla="*/ 1416050 h 1600"/>
              <a:gd name="T60" fmla="*/ 2165350 w 1522"/>
              <a:gd name="T61" fmla="*/ 1330325 h 1600"/>
              <a:gd name="T62" fmla="*/ 2212975 w 1522"/>
              <a:gd name="T63" fmla="*/ 1244600 h 1600"/>
              <a:gd name="T64" fmla="*/ 2260600 w 1522"/>
              <a:gd name="T65" fmla="*/ 1155700 h 1600"/>
              <a:gd name="T66" fmla="*/ 2305050 w 1522"/>
              <a:gd name="T67" fmla="*/ 1066800 h 1600"/>
              <a:gd name="T68" fmla="*/ 2346325 w 1522"/>
              <a:gd name="T69" fmla="*/ 974725 h 1600"/>
              <a:gd name="T70" fmla="*/ 2384425 w 1522"/>
              <a:gd name="T71" fmla="*/ 879475 h 1600"/>
              <a:gd name="T72" fmla="*/ 2416175 w 1522"/>
              <a:gd name="T73" fmla="*/ 784225 h 1600"/>
              <a:gd name="T74" fmla="*/ 0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0" y="0"/>
                </a:moveTo>
                <a:lnTo>
                  <a:pt x="0" y="0"/>
                </a:lnTo>
                <a:lnTo>
                  <a:pt x="0" y="1600"/>
                </a:lnTo>
                <a:lnTo>
                  <a:pt x="66" y="1598"/>
                </a:lnTo>
                <a:lnTo>
                  <a:pt x="130" y="1594"/>
                </a:lnTo>
                <a:lnTo>
                  <a:pt x="194" y="1588"/>
                </a:lnTo>
                <a:lnTo>
                  <a:pt x="258" y="1580"/>
                </a:lnTo>
                <a:lnTo>
                  <a:pt x="320" y="1568"/>
                </a:lnTo>
                <a:lnTo>
                  <a:pt x="382" y="1554"/>
                </a:lnTo>
                <a:lnTo>
                  <a:pt x="444" y="1538"/>
                </a:lnTo>
                <a:lnTo>
                  <a:pt x="504" y="1520"/>
                </a:lnTo>
                <a:lnTo>
                  <a:pt x="562" y="1498"/>
                </a:lnTo>
                <a:lnTo>
                  <a:pt x="620" y="1476"/>
                </a:lnTo>
                <a:lnTo>
                  <a:pt x="676" y="1450"/>
                </a:lnTo>
                <a:lnTo>
                  <a:pt x="732" y="1424"/>
                </a:lnTo>
                <a:lnTo>
                  <a:pt x="786" y="1394"/>
                </a:lnTo>
                <a:lnTo>
                  <a:pt x="838" y="1362"/>
                </a:lnTo>
                <a:lnTo>
                  <a:pt x="890" y="1330"/>
                </a:lnTo>
                <a:lnTo>
                  <a:pt x="940" y="1294"/>
                </a:lnTo>
                <a:lnTo>
                  <a:pt x="990" y="1256"/>
                </a:lnTo>
                <a:lnTo>
                  <a:pt x="1038" y="1218"/>
                </a:lnTo>
                <a:lnTo>
                  <a:pt x="1086" y="1176"/>
                </a:lnTo>
                <a:lnTo>
                  <a:pt x="1130" y="1132"/>
                </a:lnTo>
                <a:lnTo>
                  <a:pt x="1174" y="1088"/>
                </a:lnTo>
                <a:lnTo>
                  <a:pt x="1216" y="1040"/>
                </a:lnTo>
                <a:lnTo>
                  <a:pt x="1256" y="992"/>
                </a:lnTo>
                <a:lnTo>
                  <a:pt x="1294" y="942"/>
                </a:lnTo>
                <a:lnTo>
                  <a:pt x="1330" y="892"/>
                </a:lnTo>
                <a:lnTo>
                  <a:pt x="1364" y="838"/>
                </a:lnTo>
                <a:lnTo>
                  <a:pt x="1394" y="784"/>
                </a:lnTo>
                <a:lnTo>
                  <a:pt x="1424" y="728"/>
                </a:lnTo>
                <a:lnTo>
                  <a:pt x="1452" y="672"/>
                </a:lnTo>
                <a:lnTo>
                  <a:pt x="1478" y="614"/>
                </a:lnTo>
                <a:lnTo>
                  <a:pt x="1502" y="554"/>
                </a:lnTo>
                <a:lnTo>
                  <a:pt x="1522" y="494"/>
                </a:lnTo>
                <a:lnTo>
                  <a:pt x="0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065903" y="3743424"/>
            <a:ext cx="2416175" cy="2540000"/>
          </a:xfrm>
          <a:custGeom>
            <a:avLst/>
            <a:gdLst>
              <a:gd name="T0" fmla="*/ 2416175 w 1522"/>
              <a:gd name="T1" fmla="*/ 0 h 1600"/>
              <a:gd name="T2" fmla="*/ 0 w 1522"/>
              <a:gd name="T3" fmla="*/ 784225 h 1600"/>
              <a:gd name="T4" fmla="*/ 0 w 1522"/>
              <a:gd name="T5" fmla="*/ 784225 h 1600"/>
              <a:gd name="T6" fmla="*/ 34925 w 1522"/>
              <a:gd name="T7" fmla="*/ 879475 h 1600"/>
              <a:gd name="T8" fmla="*/ 69850 w 1522"/>
              <a:gd name="T9" fmla="*/ 974725 h 1600"/>
              <a:gd name="T10" fmla="*/ 111125 w 1522"/>
              <a:gd name="T11" fmla="*/ 1066800 h 1600"/>
              <a:gd name="T12" fmla="*/ 155575 w 1522"/>
              <a:gd name="T13" fmla="*/ 1155700 h 1600"/>
              <a:gd name="T14" fmla="*/ 203200 w 1522"/>
              <a:gd name="T15" fmla="*/ 1244600 h 1600"/>
              <a:gd name="T16" fmla="*/ 254000 w 1522"/>
              <a:gd name="T17" fmla="*/ 1330325 h 1600"/>
              <a:gd name="T18" fmla="*/ 307975 w 1522"/>
              <a:gd name="T19" fmla="*/ 1416050 h 1600"/>
              <a:gd name="T20" fmla="*/ 365125 w 1522"/>
              <a:gd name="T21" fmla="*/ 1495425 h 1600"/>
              <a:gd name="T22" fmla="*/ 425450 w 1522"/>
              <a:gd name="T23" fmla="*/ 1574800 h 1600"/>
              <a:gd name="T24" fmla="*/ 485775 w 1522"/>
              <a:gd name="T25" fmla="*/ 1651000 h 1600"/>
              <a:gd name="T26" fmla="*/ 552450 w 1522"/>
              <a:gd name="T27" fmla="*/ 1727200 h 1600"/>
              <a:gd name="T28" fmla="*/ 622300 w 1522"/>
              <a:gd name="T29" fmla="*/ 1797050 h 1600"/>
              <a:gd name="T30" fmla="*/ 692150 w 1522"/>
              <a:gd name="T31" fmla="*/ 1866900 h 1600"/>
              <a:gd name="T32" fmla="*/ 768350 w 1522"/>
              <a:gd name="T33" fmla="*/ 1933575 h 1600"/>
              <a:gd name="T34" fmla="*/ 844550 w 1522"/>
              <a:gd name="T35" fmla="*/ 1993900 h 1600"/>
              <a:gd name="T36" fmla="*/ 923925 w 1522"/>
              <a:gd name="T37" fmla="*/ 2054225 h 1600"/>
              <a:gd name="T38" fmla="*/ 923925 w 1522"/>
              <a:gd name="T39" fmla="*/ 2054225 h 1600"/>
              <a:gd name="T40" fmla="*/ 1003300 w 1522"/>
              <a:gd name="T41" fmla="*/ 2111375 h 1600"/>
              <a:gd name="T42" fmla="*/ 1085850 w 1522"/>
              <a:gd name="T43" fmla="*/ 2162175 h 1600"/>
              <a:gd name="T44" fmla="*/ 1168400 w 1522"/>
              <a:gd name="T45" fmla="*/ 2212975 h 1600"/>
              <a:gd name="T46" fmla="*/ 1254125 w 1522"/>
              <a:gd name="T47" fmla="*/ 2260600 h 1600"/>
              <a:gd name="T48" fmla="*/ 1343025 w 1522"/>
              <a:gd name="T49" fmla="*/ 2301875 h 1600"/>
              <a:gd name="T50" fmla="*/ 1431925 w 1522"/>
              <a:gd name="T51" fmla="*/ 2343150 h 1600"/>
              <a:gd name="T52" fmla="*/ 1524000 w 1522"/>
              <a:gd name="T53" fmla="*/ 2378075 h 1600"/>
              <a:gd name="T54" fmla="*/ 1619250 w 1522"/>
              <a:gd name="T55" fmla="*/ 2413000 h 1600"/>
              <a:gd name="T56" fmla="*/ 1711325 w 1522"/>
              <a:gd name="T57" fmla="*/ 2441575 h 1600"/>
              <a:gd name="T58" fmla="*/ 1809750 w 1522"/>
              <a:gd name="T59" fmla="*/ 2466975 h 1600"/>
              <a:gd name="T60" fmla="*/ 1908175 w 1522"/>
              <a:gd name="T61" fmla="*/ 2489200 h 1600"/>
              <a:gd name="T62" fmla="*/ 2006600 w 1522"/>
              <a:gd name="T63" fmla="*/ 2508250 h 1600"/>
              <a:gd name="T64" fmla="*/ 2108200 w 1522"/>
              <a:gd name="T65" fmla="*/ 2520950 h 1600"/>
              <a:gd name="T66" fmla="*/ 2209800 w 1522"/>
              <a:gd name="T67" fmla="*/ 2530475 h 1600"/>
              <a:gd name="T68" fmla="*/ 2311400 w 1522"/>
              <a:gd name="T69" fmla="*/ 2536825 h 1600"/>
              <a:gd name="T70" fmla="*/ 2416175 w 1522"/>
              <a:gd name="T71" fmla="*/ 2540000 h 1600"/>
              <a:gd name="T72" fmla="*/ 2416175 w 1522"/>
              <a:gd name="T73" fmla="*/ 0 h 1600"/>
              <a:gd name="T74" fmla="*/ 2416175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1522" y="0"/>
                </a:moveTo>
                <a:lnTo>
                  <a:pt x="0" y="494"/>
                </a:lnTo>
                <a:lnTo>
                  <a:pt x="22" y="554"/>
                </a:lnTo>
                <a:lnTo>
                  <a:pt x="44" y="614"/>
                </a:lnTo>
                <a:lnTo>
                  <a:pt x="70" y="672"/>
                </a:lnTo>
                <a:lnTo>
                  <a:pt x="98" y="728"/>
                </a:lnTo>
                <a:lnTo>
                  <a:pt x="128" y="784"/>
                </a:lnTo>
                <a:lnTo>
                  <a:pt x="160" y="838"/>
                </a:lnTo>
                <a:lnTo>
                  <a:pt x="194" y="892"/>
                </a:lnTo>
                <a:lnTo>
                  <a:pt x="230" y="942"/>
                </a:lnTo>
                <a:lnTo>
                  <a:pt x="268" y="992"/>
                </a:lnTo>
                <a:lnTo>
                  <a:pt x="306" y="1040"/>
                </a:lnTo>
                <a:lnTo>
                  <a:pt x="348" y="1088"/>
                </a:lnTo>
                <a:lnTo>
                  <a:pt x="392" y="1132"/>
                </a:lnTo>
                <a:lnTo>
                  <a:pt x="436" y="1176"/>
                </a:lnTo>
                <a:lnTo>
                  <a:pt x="484" y="1218"/>
                </a:lnTo>
                <a:lnTo>
                  <a:pt x="532" y="1256"/>
                </a:lnTo>
                <a:lnTo>
                  <a:pt x="582" y="1294"/>
                </a:lnTo>
                <a:lnTo>
                  <a:pt x="632" y="1330"/>
                </a:lnTo>
                <a:lnTo>
                  <a:pt x="684" y="1362"/>
                </a:lnTo>
                <a:lnTo>
                  <a:pt x="736" y="1394"/>
                </a:lnTo>
                <a:lnTo>
                  <a:pt x="790" y="1424"/>
                </a:lnTo>
                <a:lnTo>
                  <a:pt x="846" y="1450"/>
                </a:lnTo>
                <a:lnTo>
                  <a:pt x="902" y="1476"/>
                </a:lnTo>
                <a:lnTo>
                  <a:pt x="960" y="1498"/>
                </a:lnTo>
                <a:lnTo>
                  <a:pt x="1020" y="1520"/>
                </a:lnTo>
                <a:lnTo>
                  <a:pt x="1078" y="1538"/>
                </a:lnTo>
                <a:lnTo>
                  <a:pt x="1140" y="1554"/>
                </a:lnTo>
                <a:lnTo>
                  <a:pt x="1202" y="1568"/>
                </a:lnTo>
                <a:lnTo>
                  <a:pt x="1264" y="1580"/>
                </a:lnTo>
                <a:lnTo>
                  <a:pt x="1328" y="1588"/>
                </a:lnTo>
                <a:lnTo>
                  <a:pt x="1392" y="1594"/>
                </a:lnTo>
                <a:lnTo>
                  <a:pt x="1456" y="1598"/>
                </a:lnTo>
                <a:lnTo>
                  <a:pt x="1522" y="1600"/>
                </a:lnTo>
                <a:lnTo>
                  <a:pt x="1522" y="0"/>
                </a:lnTo>
                <a:close/>
              </a:path>
            </a:pathLst>
          </a:custGeom>
          <a:solidFill>
            <a:srgbClr val="FF99F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81639" y="792766"/>
            <a:ext cx="4234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dirty="0"/>
              <a:t>Десетине једног целог можемо добити</a:t>
            </a:r>
          </a:p>
          <a:p>
            <a:pPr algn="ctr"/>
            <a:r>
              <a:rPr lang="sr-Cyrl-RS" sz="2400" dirty="0"/>
              <a:t>када његове петине поделимо на </a:t>
            </a:r>
            <a:r>
              <a:rPr lang="sr-Cyrl-RS" sz="2400" dirty="0" smtClean="0"/>
              <a:t>половине.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180816" y="77882"/>
            <a:ext cx="2824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altLang="en-US" sz="4800" b="1" dirty="0" smtClean="0"/>
              <a:t>Десетина</a:t>
            </a:r>
            <a:endParaRPr lang="en-US" sz="48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087965"/>
              </p:ext>
            </p:extLst>
          </p:nvPr>
        </p:nvGraphicFramePr>
        <p:xfrm>
          <a:off x="8482939" y="77882"/>
          <a:ext cx="898525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4" name="Equation" r:id="rId4" imgW="203040" imgH="393480" progId="Equation.3">
                  <p:embed/>
                </p:oleObj>
              </mc:Choice>
              <mc:Fallback>
                <p:oleObj name="Equation" r:id="rId4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2939" y="77882"/>
                        <a:ext cx="898525" cy="1354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6575863" y="2897945"/>
            <a:ext cx="2416175" cy="84548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0"/>
          </p:cNvCxnSpPr>
          <p:nvPr/>
        </p:nvCxnSpPr>
        <p:spPr>
          <a:xfrm flipV="1">
            <a:off x="6513340" y="1162097"/>
            <a:ext cx="62523" cy="2581327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055922" y="2897945"/>
            <a:ext cx="2394895" cy="81365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021089" y="3743424"/>
            <a:ext cx="1460989" cy="2048238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0"/>
          </p:cNvCxnSpPr>
          <p:nvPr/>
        </p:nvCxnSpPr>
        <p:spPr>
          <a:xfrm>
            <a:off x="6513340" y="3743424"/>
            <a:ext cx="1492249" cy="199619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254649"/>
              </p:ext>
            </p:extLst>
          </p:nvPr>
        </p:nvGraphicFramePr>
        <p:xfrm>
          <a:off x="5589414" y="5219114"/>
          <a:ext cx="558168" cy="84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" name="Equation" r:id="rId6" imgW="203040" imgH="393480" progId="Equation.3">
                  <p:embed/>
                </p:oleObj>
              </mc:Choice>
              <mc:Fallback>
                <p:oleObj name="Equation" r:id="rId6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414" y="5219114"/>
                        <a:ext cx="558168" cy="84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590839"/>
              </p:ext>
            </p:extLst>
          </p:nvPr>
        </p:nvGraphicFramePr>
        <p:xfrm>
          <a:off x="6759522" y="5219114"/>
          <a:ext cx="558168" cy="84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6" name="Equation" r:id="rId8" imgW="203040" imgH="393480" progId="Equation.3">
                  <p:embed/>
                </p:oleObj>
              </mc:Choice>
              <mc:Fallback>
                <p:oleObj name="Equation" r:id="rId8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22" y="5219114"/>
                        <a:ext cx="558168" cy="84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87823"/>
              </p:ext>
            </p:extLst>
          </p:nvPr>
        </p:nvGraphicFramePr>
        <p:xfrm>
          <a:off x="7949877" y="4472033"/>
          <a:ext cx="558168" cy="84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Equation" r:id="rId9" imgW="203040" imgH="393480" progId="Equation.3">
                  <p:embed/>
                </p:oleObj>
              </mc:Choice>
              <mc:Fallback>
                <p:oleObj name="Equation" r:id="rId9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9877" y="4472033"/>
                        <a:ext cx="558168" cy="84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934849"/>
              </p:ext>
            </p:extLst>
          </p:nvPr>
        </p:nvGraphicFramePr>
        <p:xfrm>
          <a:off x="8433260" y="3349816"/>
          <a:ext cx="558168" cy="84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name="Equation" r:id="rId10" imgW="203040" imgH="393480" progId="Equation.3">
                  <p:embed/>
                </p:oleObj>
              </mc:Choice>
              <mc:Fallback>
                <p:oleObj name="Equation" r:id="rId10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3260" y="3349816"/>
                        <a:ext cx="558168" cy="84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776285"/>
              </p:ext>
            </p:extLst>
          </p:nvPr>
        </p:nvGraphicFramePr>
        <p:xfrm>
          <a:off x="7924771" y="2179430"/>
          <a:ext cx="558168" cy="84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Equation" r:id="rId12" imgW="203040" imgH="393480" progId="Equation.3">
                  <p:embed/>
                </p:oleObj>
              </mc:Choice>
              <mc:Fallback>
                <p:oleObj name="Equation" r:id="rId12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771" y="2179430"/>
                        <a:ext cx="558168" cy="84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337288"/>
              </p:ext>
            </p:extLst>
          </p:nvPr>
        </p:nvGraphicFramePr>
        <p:xfrm>
          <a:off x="6759522" y="1585086"/>
          <a:ext cx="558168" cy="84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tion" r:id="rId13" imgW="203040" imgH="393480" progId="Equation.3">
                  <p:embed/>
                </p:oleObj>
              </mc:Choice>
              <mc:Fallback>
                <p:oleObj name="Equation" r:id="rId1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22" y="1585086"/>
                        <a:ext cx="558168" cy="84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249155"/>
              </p:ext>
            </p:extLst>
          </p:nvPr>
        </p:nvGraphicFramePr>
        <p:xfrm>
          <a:off x="5738611" y="1542044"/>
          <a:ext cx="558168" cy="84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Equation" r:id="rId14" imgW="203040" imgH="393480" progId="Equation.3">
                  <p:embed/>
                </p:oleObj>
              </mc:Choice>
              <mc:Fallback>
                <p:oleObj name="Equation" r:id="rId14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611" y="1542044"/>
                        <a:ext cx="558168" cy="84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191134"/>
              </p:ext>
            </p:extLst>
          </p:nvPr>
        </p:nvGraphicFramePr>
        <p:xfrm>
          <a:off x="4648185" y="2092255"/>
          <a:ext cx="558168" cy="84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Equation" r:id="rId16" imgW="203040" imgH="393480" progId="Equation.3">
                  <p:embed/>
                </p:oleObj>
              </mc:Choice>
              <mc:Fallback>
                <p:oleObj name="Equation" r:id="rId16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185" y="2092255"/>
                        <a:ext cx="558168" cy="84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591958"/>
              </p:ext>
            </p:extLst>
          </p:nvPr>
        </p:nvGraphicFramePr>
        <p:xfrm>
          <a:off x="4196121" y="3303590"/>
          <a:ext cx="558168" cy="84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Equation" r:id="rId17" imgW="203040" imgH="393480" progId="Equation.3">
                  <p:embed/>
                </p:oleObj>
              </mc:Choice>
              <mc:Fallback>
                <p:oleObj name="Equation" r:id="rId17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6121" y="3303590"/>
                        <a:ext cx="558168" cy="84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721088"/>
              </p:ext>
            </p:extLst>
          </p:nvPr>
        </p:nvGraphicFramePr>
        <p:xfrm>
          <a:off x="4618762" y="4441154"/>
          <a:ext cx="558168" cy="844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" name="Equation" r:id="rId18" imgW="203040" imgH="393480" progId="Equation.3">
                  <p:embed/>
                </p:oleObj>
              </mc:Choice>
              <mc:Fallback>
                <p:oleObj name="Equation" r:id="rId18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762" y="4441154"/>
                        <a:ext cx="558168" cy="844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433565"/>
              </p:ext>
            </p:extLst>
          </p:nvPr>
        </p:nvGraphicFramePr>
        <p:xfrm>
          <a:off x="9846867" y="3232419"/>
          <a:ext cx="448366" cy="95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5" name="Equation" r:id="rId19" imgW="203040" imgH="393480" progId="Equation.3">
                  <p:embed/>
                </p:oleObj>
              </mc:Choice>
              <mc:Fallback>
                <p:oleObj name="Equation" r:id="rId19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6867" y="3232419"/>
                        <a:ext cx="448366" cy="958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0340887" y="3449984"/>
            <a:ext cx="628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=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441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Десетину</a:t>
            </a:r>
            <a:r>
              <a:rPr lang="sr-Cyrl-RS" u="sng" dirty="0" smtClean="0">
                <a:solidFill>
                  <a:srgbClr val="FF0000"/>
                </a:solidFill>
              </a:rPr>
              <a:t> неког броја добијамо када </a:t>
            </a:r>
            <a:r>
              <a:rPr lang="sr-Cyrl-RS" u="sng" dirty="0" smtClean="0">
                <a:solidFill>
                  <a:srgbClr val="002060"/>
                </a:solidFill>
              </a:rPr>
              <a:t>тај број поделимо </a:t>
            </a:r>
          </a:p>
          <a:p>
            <a:pPr marL="0" indent="0" algn="ctr"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бројем 10.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sr-Cyrl-RS" dirty="0" smtClean="0"/>
          </a:p>
          <a:p>
            <a:r>
              <a:rPr lang="sr-Cyrl-RS" dirty="0" smtClean="0"/>
              <a:t> Израчунај       броја 30.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993816"/>
              </p:ext>
            </p:extLst>
          </p:nvPr>
        </p:nvGraphicFramePr>
        <p:xfrm>
          <a:off x="8123238" y="2038350"/>
          <a:ext cx="49847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8" y="2038350"/>
                        <a:ext cx="498475" cy="1009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527015" y="3261766"/>
            <a:ext cx="1845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u="sng" dirty="0" smtClean="0">
                <a:solidFill>
                  <a:srgbClr val="002060"/>
                </a:solidFill>
              </a:rPr>
              <a:t>Рачунамо: </a:t>
            </a:r>
            <a:endParaRPr lang="en-US" sz="2800" u="sng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72439" y="4089486"/>
            <a:ext cx="1954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30 : 10 = 3, 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868354" y="4089486"/>
            <a:ext cx="2324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  броја 30 је 3.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520648"/>
              </p:ext>
            </p:extLst>
          </p:nvPr>
        </p:nvGraphicFramePr>
        <p:xfrm>
          <a:off x="8542338" y="3846513"/>
          <a:ext cx="5016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5" imgW="203040" imgH="393480" progId="Equation.3">
                  <p:embed/>
                </p:oleObj>
              </mc:Choice>
              <mc:Fallback>
                <p:oleObj name="Equation" r:id="rId5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2338" y="3846513"/>
                        <a:ext cx="501650" cy="1009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sr-Cyrl-RS" b="1" dirty="0" smtClean="0"/>
              <a:t>Десетина броја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38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3107"/>
            <a:ext cx="11830930" cy="493004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Креативни задатак: </a:t>
            </a:r>
            <a:r>
              <a:rPr lang="sr-Cyrl-RS" sz="3100" b="1" dirty="0" smtClean="0">
                <a:solidFill>
                  <a:srgbClr val="002060"/>
                </a:solidFill>
              </a:rPr>
              <a:t>Испред тебе је дворац. Пратећи упутства, улепшаћеш зидине дворца. Дворац је квадратна мрежа 5 х 10 квадратића. По мрежи се крећемо </a:t>
            </a:r>
            <a:r>
              <a:rPr lang="sr-Cyrl-RS" sz="3100" b="1" dirty="0" smtClean="0">
                <a:solidFill>
                  <a:srgbClr val="FF0000"/>
                </a:solidFill>
              </a:rPr>
              <a:t>од доле на горе</a:t>
            </a:r>
            <a:r>
              <a:rPr lang="sr-Cyrl-RS" sz="3100" b="1" dirty="0" smtClean="0">
                <a:solidFill>
                  <a:srgbClr val="002060"/>
                </a:solidFill>
              </a:rPr>
              <a:t>.</a:t>
            </a:r>
            <a:r>
              <a:rPr lang="sr-Cyrl-RS" u="sng" dirty="0" smtClean="0">
                <a:solidFill>
                  <a:srgbClr val="002060"/>
                </a:solidFill>
              </a:rPr>
              <a:t/>
            </a:r>
            <a:br>
              <a:rPr lang="sr-Cyrl-RS" u="sng" dirty="0" smtClean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7146388" y="1516135"/>
            <a:ext cx="3460653" cy="8721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" descr="a7fdcafa37c3cafe5a67a83394f31af8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862" y="2388331"/>
            <a:ext cx="3362179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Vertical Scroll 7"/>
          <p:cNvSpPr/>
          <p:nvPr/>
        </p:nvSpPr>
        <p:spPr>
          <a:xfrm>
            <a:off x="295422" y="1617785"/>
            <a:ext cx="6334621" cy="5078437"/>
          </a:xfrm>
          <a:prstGeom prst="verticalScroll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dirty="0" smtClean="0">
              <a:solidFill>
                <a:srgbClr val="FF0000"/>
              </a:solidFill>
            </a:endParaRPr>
          </a:p>
          <a:p>
            <a:r>
              <a:rPr lang="sr-Cyrl-RS" dirty="0" smtClean="0">
                <a:solidFill>
                  <a:srgbClr val="FF0000"/>
                </a:solidFill>
              </a:rPr>
              <a:t>Једну десетину </a:t>
            </a:r>
            <a:r>
              <a:rPr lang="sr-Cyrl-RS" dirty="0">
                <a:solidFill>
                  <a:srgbClr val="FF0000"/>
                </a:solidFill>
              </a:rPr>
              <a:t>дворца обој браон бојом.</a:t>
            </a:r>
          </a:p>
          <a:p>
            <a:r>
              <a:rPr lang="sr-Cyrl-RS" dirty="0">
                <a:solidFill>
                  <a:srgbClr val="FF0000"/>
                </a:solidFill>
              </a:rPr>
              <a:t>Прву и пету петину  1,2,3,4 и 5. реда, обој жутом бојом. </a:t>
            </a:r>
          </a:p>
          <a:p>
            <a:r>
              <a:rPr lang="sr-Cyrl-RS" dirty="0">
                <a:solidFill>
                  <a:srgbClr val="FF0000"/>
                </a:solidFill>
              </a:rPr>
              <a:t>У 6.реду једну десетину дворца обој браон бојом.</a:t>
            </a:r>
          </a:p>
          <a:p>
            <a:r>
              <a:rPr lang="sr-Cyrl-RS" dirty="0">
                <a:solidFill>
                  <a:srgbClr val="FF0000"/>
                </a:solidFill>
              </a:rPr>
              <a:t>У 7.реду једну десетину дворца обој зеленом бојом.</a:t>
            </a:r>
          </a:p>
          <a:p>
            <a:r>
              <a:rPr lang="sr-Cyrl-RS" dirty="0">
                <a:solidFill>
                  <a:srgbClr val="FF0000"/>
                </a:solidFill>
              </a:rPr>
              <a:t>У 8.реду сваку </a:t>
            </a:r>
            <a:r>
              <a:rPr lang="sr-Cyrl-RS" dirty="0" smtClean="0">
                <a:solidFill>
                  <a:srgbClr val="FF0000"/>
                </a:solidFill>
              </a:rPr>
              <a:t>другу </a:t>
            </a:r>
            <a:r>
              <a:rPr lang="sr-Cyrl-RS" dirty="0">
                <a:solidFill>
                  <a:srgbClr val="FF0000"/>
                </a:solidFill>
              </a:rPr>
              <a:t>петину  реда, обој црвеном бојом.</a:t>
            </a:r>
          </a:p>
          <a:p>
            <a:r>
              <a:rPr lang="sr-Cyrl-RS" dirty="0">
                <a:solidFill>
                  <a:srgbClr val="FF0000"/>
                </a:solidFill>
              </a:rPr>
              <a:t>У 8.реду једну петину која је у средини, обој жутом бојом.</a:t>
            </a:r>
          </a:p>
          <a:p>
            <a:r>
              <a:rPr lang="sr-Cyrl-RS" dirty="0">
                <a:solidFill>
                  <a:srgbClr val="FF0000"/>
                </a:solidFill>
              </a:rPr>
              <a:t>У 9.реду једну петину реда која је у средини, обој жутом бојом.</a:t>
            </a:r>
          </a:p>
          <a:p>
            <a:r>
              <a:rPr lang="sr-Cyrl-RS" dirty="0">
                <a:solidFill>
                  <a:srgbClr val="FF0000"/>
                </a:solidFill>
              </a:rPr>
              <a:t>У 9. реду другу и четврту петину реда, обој зеленом бојом.</a:t>
            </a:r>
          </a:p>
          <a:p>
            <a:r>
              <a:rPr lang="sr-Cyrl-RS" dirty="0">
                <a:solidFill>
                  <a:srgbClr val="FF0000"/>
                </a:solidFill>
              </a:rPr>
              <a:t>У 10. реду другу, трећу и четврту петину реда, обој зеленом бојом.</a:t>
            </a:r>
          </a:p>
        </p:txBody>
      </p:sp>
      <p:pic>
        <p:nvPicPr>
          <p:cNvPr id="11" name="Picture 32" descr="8829d0f7f679e00997e5889f0815080c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70920" y="5657094"/>
            <a:ext cx="8636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520146"/>
              </p:ext>
            </p:extLst>
          </p:nvPr>
        </p:nvGraphicFramePr>
        <p:xfrm>
          <a:off x="7385541" y="2588356"/>
          <a:ext cx="301361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722"/>
                <a:gridCol w="602722"/>
                <a:gridCol w="602722"/>
                <a:gridCol w="602722"/>
                <a:gridCol w="6027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5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7195624" y="981563"/>
            <a:ext cx="3460653" cy="8721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583658"/>
              </p:ext>
            </p:extLst>
          </p:nvPr>
        </p:nvGraphicFramePr>
        <p:xfrm>
          <a:off x="7314878" y="2149546"/>
          <a:ext cx="312367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734"/>
                <a:gridCol w="624734"/>
                <a:gridCol w="624734"/>
                <a:gridCol w="624734"/>
                <a:gridCol w="62473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13" descr="a7fdcafa37c3cafe5a67a83394f31af8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24" y="1853760"/>
            <a:ext cx="3362179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Vertical Scroll 7"/>
          <p:cNvSpPr/>
          <p:nvPr/>
        </p:nvSpPr>
        <p:spPr>
          <a:xfrm>
            <a:off x="295422" y="1516136"/>
            <a:ext cx="6334621" cy="2563398"/>
          </a:xfrm>
          <a:prstGeom prst="verticalScroll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dirty="0" smtClean="0">
              <a:solidFill>
                <a:srgbClr val="FF0000"/>
              </a:solidFill>
            </a:endParaRPr>
          </a:p>
          <a:p>
            <a:r>
              <a:rPr lang="sr-Cyrl-RS" sz="3200" dirty="0">
                <a:solidFill>
                  <a:srgbClr val="FF0000"/>
                </a:solidFill>
              </a:rPr>
              <a:t>У</a:t>
            </a:r>
            <a:r>
              <a:rPr lang="sr-Cyrl-RS" sz="3200" dirty="0" smtClean="0">
                <a:solidFill>
                  <a:srgbClr val="FF0000"/>
                </a:solidFill>
              </a:rPr>
              <a:t>спешно си решио задатак!</a:t>
            </a:r>
            <a:endParaRPr lang="sr-Cyrl-RS" sz="3200" dirty="0">
              <a:solidFill>
                <a:srgbClr val="FF0000"/>
              </a:solidFill>
            </a:endParaRPr>
          </a:p>
        </p:txBody>
      </p:sp>
      <p:pic>
        <p:nvPicPr>
          <p:cNvPr id="14" name="Picture 12" descr="50r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3725" y="5014424"/>
            <a:ext cx="201376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16988" y="6353758"/>
            <a:ext cx="396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Аутор презентације: Мирјана Бановић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91175"/>
            <a:ext cx="5181600" cy="4685788"/>
          </a:xfrm>
          <a:solidFill>
            <a:srgbClr val="FF99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dirty="0" smtClean="0"/>
              <a:t>                    ТРЕЋИНА</a:t>
            </a:r>
          </a:p>
          <a:p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                   ШЕСТИНА</a:t>
            </a:r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14" name="Rectangle 13"/>
          <p:cNvSpPr/>
          <p:nvPr/>
        </p:nvSpPr>
        <p:spPr>
          <a:xfrm>
            <a:off x="717452" y="1491175"/>
            <a:ext cx="5120640" cy="4685788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412380" y="1533082"/>
            <a:ext cx="1951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ПОЛОВИНА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12380" y="2920742"/>
            <a:ext cx="1948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ЧЕТВРТИНА</a:t>
            </a:r>
            <a:endParaRPr lang="en-US" sz="28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145722"/>
              </p:ext>
            </p:extLst>
          </p:nvPr>
        </p:nvGraphicFramePr>
        <p:xfrm>
          <a:off x="1673264" y="2118225"/>
          <a:ext cx="3426266" cy="826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133"/>
                <a:gridCol w="1713133"/>
              </a:tblGrid>
              <a:tr h="8269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77762"/>
              </p:ext>
            </p:extLst>
          </p:nvPr>
        </p:nvGraphicFramePr>
        <p:xfrm>
          <a:off x="1602980" y="3460054"/>
          <a:ext cx="3489524" cy="748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381"/>
                <a:gridCol w="872381"/>
                <a:gridCol w="872381"/>
                <a:gridCol w="872381"/>
              </a:tblGrid>
              <a:tr h="7480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2594353" y="4287242"/>
            <a:ext cx="1584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ОСМИНА</a:t>
            </a:r>
            <a:endParaRPr lang="sr-Cyrl-RS" sz="2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68149"/>
              </p:ext>
            </p:extLst>
          </p:nvPr>
        </p:nvGraphicFramePr>
        <p:xfrm>
          <a:off x="1634953" y="4872426"/>
          <a:ext cx="3457552" cy="781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4"/>
                <a:gridCol w="432194"/>
                <a:gridCol w="432194"/>
                <a:gridCol w="432194"/>
                <a:gridCol w="432194"/>
                <a:gridCol w="432194"/>
                <a:gridCol w="432194"/>
                <a:gridCol w="432194"/>
              </a:tblGrid>
              <a:tr h="7813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99542"/>
              </p:ext>
            </p:extLst>
          </p:nvPr>
        </p:nvGraphicFramePr>
        <p:xfrm>
          <a:off x="3926130" y="2095102"/>
          <a:ext cx="647700" cy="1226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9" name="Equation" r:id="rId3" imgW="152280" imgH="660240" progId="Equation.3">
                  <p:embed/>
                </p:oleObj>
              </mc:Choice>
              <mc:Fallback>
                <p:oleObj name="Equation" r:id="rId3" imgW="1522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6130" y="2095102"/>
                        <a:ext cx="647700" cy="1226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583389"/>
              </p:ext>
            </p:extLst>
          </p:nvPr>
        </p:nvGraphicFramePr>
        <p:xfrm>
          <a:off x="2270503" y="2095101"/>
          <a:ext cx="647700" cy="1236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0" name="Equation" r:id="rId5" imgW="152280" imgH="660240" progId="Equation.3">
                  <p:embed/>
                </p:oleObj>
              </mc:Choice>
              <mc:Fallback>
                <p:oleObj name="Equation" r:id="rId5" imgW="1522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503" y="2095101"/>
                        <a:ext cx="647700" cy="12369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544936"/>
              </p:ext>
            </p:extLst>
          </p:nvPr>
        </p:nvGraphicFramePr>
        <p:xfrm>
          <a:off x="1723708" y="3492756"/>
          <a:ext cx="6477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1"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3708" y="3492756"/>
                        <a:ext cx="647700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310552"/>
              </p:ext>
            </p:extLst>
          </p:nvPr>
        </p:nvGraphicFramePr>
        <p:xfrm>
          <a:off x="3491753" y="3482571"/>
          <a:ext cx="6477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2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753" y="3482571"/>
                        <a:ext cx="647700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895830"/>
              </p:ext>
            </p:extLst>
          </p:nvPr>
        </p:nvGraphicFramePr>
        <p:xfrm>
          <a:off x="4422894" y="3474708"/>
          <a:ext cx="6477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3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894" y="3474708"/>
                        <a:ext cx="647700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202834"/>
              </p:ext>
            </p:extLst>
          </p:nvPr>
        </p:nvGraphicFramePr>
        <p:xfrm>
          <a:off x="1639888" y="4959350"/>
          <a:ext cx="3905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4" name="Equation" r:id="rId10" imgW="139680" imgH="393480" progId="Equation.3">
                  <p:embed/>
                </p:oleObj>
              </mc:Choice>
              <mc:Fallback>
                <p:oleObj name="Equation" r:id="rId10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4959350"/>
                        <a:ext cx="390525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870121"/>
              </p:ext>
            </p:extLst>
          </p:nvPr>
        </p:nvGraphicFramePr>
        <p:xfrm>
          <a:off x="2136227" y="4943748"/>
          <a:ext cx="3905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5" name="Equation" r:id="rId12" imgW="139680" imgH="393480" progId="Equation.3">
                  <p:embed/>
                </p:oleObj>
              </mc:Choice>
              <mc:Fallback>
                <p:oleObj name="Equation" r:id="rId12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227" y="4943748"/>
                        <a:ext cx="390525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305978"/>
              </p:ext>
            </p:extLst>
          </p:nvPr>
        </p:nvGraphicFramePr>
        <p:xfrm>
          <a:off x="2562324" y="4985240"/>
          <a:ext cx="3905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6" name="Equation" r:id="rId14" imgW="139680" imgH="393480" progId="Equation.3">
                  <p:embed/>
                </p:oleObj>
              </mc:Choice>
              <mc:Fallback>
                <p:oleObj name="Equation" r:id="rId14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324" y="4985240"/>
                        <a:ext cx="390525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853203"/>
              </p:ext>
            </p:extLst>
          </p:nvPr>
        </p:nvGraphicFramePr>
        <p:xfrm>
          <a:off x="3405953" y="4929191"/>
          <a:ext cx="3905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7" name="Equation" r:id="rId15" imgW="139680" imgH="393480" progId="Equation.3">
                  <p:embed/>
                </p:oleObj>
              </mc:Choice>
              <mc:Fallback>
                <p:oleObj name="Equation" r:id="rId15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953" y="4929191"/>
                        <a:ext cx="390525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197285"/>
              </p:ext>
            </p:extLst>
          </p:nvPr>
        </p:nvGraphicFramePr>
        <p:xfrm>
          <a:off x="3854002" y="4893646"/>
          <a:ext cx="3905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8" name="Equation" r:id="rId16" imgW="139680" imgH="393480" progId="Equation.3">
                  <p:embed/>
                </p:oleObj>
              </mc:Choice>
              <mc:Fallback>
                <p:oleObj name="Equation" r:id="rId16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002" y="4893646"/>
                        <a:ext cx="390525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281654"/>
              </p:ext>
            </p:extLst>
          </p:nvPr>
        </p:nvGraphicFramePr>
        <p:xfrm>
          <a:off x="4336852" y="4929190"/>
          <a:ext cx="3905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9" name="Equation" r:id="rId17" imgW="139680" imgH="393480" progId="Equation.3">
                  <p:embed/>
                </p:oleObj>
              </mc:Choice>
              <mc:Fallback>
                <p:oleObj name="Equation" r:id="rId17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6852" y="4929190"/>
                        <a:ext cx="390525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383424"/>
              </p:ext>
            </p:extLst>
          </p:nvPr>
        </p:nvGraphicFramePr>
        <p:xfrm>
          <a:off x="4699728" y="4959348"/>
          <a:ext cx="3905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0" name="Equation" r:id="rId18" imgW="139680" imgH="393480" progId="Equation.3">
                  <p:embed/>
                </p:oleObj>
              </mc:Choice>
              <mc:Fallback>
                <p:oleObj name="Equation" r:id="rId18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728" y="4959348"/>
                        <a:ext cx="390525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093689"/>
              </p:ext>
            </p:extLst>
          </p:nvPr>
        </p:nvGraphicFramePr>
        <p:xfrm>
          <a:off x="6925052" y="2127381"/>
          <a:ext cx="3330296" cy="817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534"/>
                <a:gridCol w="1165534"/>
                <a:gridCol w="999228"/>
              </a:tblGrid>
              <a:tr h="8177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354697"/>
              </p:ext>
            </p:extLst>
          </p:nvPr>
        </p:nvGraphicFramePr>
        <p:xfrm>
          <a:off x="7264442" y="2095102"/>
          <a:ext cx="593725" cy="1348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1" name="Equation" r:id="rId19" imgW="139680" imgH="660240" progId="Equation.3">
                  <p:embed/>
                </p:oleObj>
              </mc:Choice>
              <mc:Fallback>
                <p:oleObj name="Equation" r:id="rId19" imgW="1396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4442" y="2095102"/>
                        <a:ext cx="593725" cy="1348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272697"/>
              </p:ext>
            </p:extLst>
          </p:nvPr>
        </p:nvGraphicFramePr>
        <p:xfrm>
          <a:off x="8430976" y="2125831"/>
          <a:ext cx="593725" cy="13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2" name="Equation" r:id="rId21" imgW="139680" imgH="660240" progId="Equation.3">
                  <p:embed/>
                </p:oleObj>
              </mc:Choice>
              <mc:Fallback>
                <p:oleObj name="Equation" r:id="rId21" imgW="1396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0976" y="2125831"/>
                        <a:ext cx="593725" cy="13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388256"/>
              </p:ext>
            </p:extLst>
          </p:nvPr>
        </p:nvGraphicFramePr>
        <p:xfrm>
          <a:off x="9504245" y="2110894"/>
          <a:ext cx="593725" cy="1311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3" name="Equation" r:id="rId22" imgW="139680" imgH="660240" progId="Equation.3">
                  <p:embed/>
                </p:oleObj>
              </mc:Choice>
              <mc:Fallback>
                <p:oleObj name="Equation" r:id="rId22" imgW="1396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4245" y="2110894"/>
                        <a:ext cx="593725" cy="13118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858908"/>
              </p:ext>
            </p:extLst>
          </p:nvPr>
        </p:nvGraphicFramePr>
        <p:xfrm>
          <a:off x="6905308" y="3533100"/>
          <a:ext cx="3420378" cy="75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063"/>
                <a:gridCol w="570063"/>
                <a:gridCol w="570063"/>
                <a:gridCol w="570063"/>
                <a:gridCol w="570063"/>
                <a:gridCol w="570063"/>
              </a:tblGrid>
              <a:tr h="7541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055679"/>
              </p:ext>
            </p:extLst>
          </p:nvPr>
        </p:nvGraphicFramePr>
        <p:xfrm>
          <a:off x="2594353" y="3482029"/>
          <a:ext cx="6477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4" name="Equation" r:id="rId23" imgW="152280" imgH="393480" progId="Equation.3">
                  <p:embed/>
                </p:oleObj>
              </mc:Choice>
              <mc:Fallback>
                <p:oleObj name="Equation" r:id="rId2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353" y="3482029"/>
                        <a:ext cx="647700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45214"/>
              </p:ext>
            </p:extLst>
          </p:nvPr>
        </p:nvGraphicFramePr>
        <p:xfrm>
          <a:off x="3027773" y="4959348"/>
          <a:ext cx="3905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5" name="Equation" r:id="rId24" imgW="139680" imgH="393480" progId="Equation.3">
                  <p:embed/>
                </p:oleObj>
              </mc:Choice>
              <mc:Fallback>
                <p:oleObj name="Equation" r:id="rId24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773" y="4959348"/>
                        <a:ext cx="390525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126025"/>
              </p:ext>
            </p:extLst>
          </p:nvPr>
        </p:nvGraphicFramePr>
        <p:xfrm>
          <a:off x="6870857" y="3556088"/>
          <a:ext cx="647700" cy="1274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6" name="Equation" r:id="rId25" imgW="152280" imgH="660240" progId="Equation.3">
                  <p:embed/>
                </p:oleObj>
              </mc:Choice>
              <mc:Fallback>
                <p:oleObj name="Equation" r:id="rId25" imgW="1522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0857" y="3556088"/>
                        <a:ext cx="647700" cy="1274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495625"/>
              </p:ext>
            </p:extLst>
          </p:nvPr>
        </p:nvGraphicFramePr>
        <p:xfrm>
          <a:off x="7442915" y="3547659"/>
          <a:ext cx="647700" cy="1274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7" name="Equation" r:id="rId27" imgW="152280" imgH="660240" progId="Equation.3">
                  <p:embed/>
                </p:oleObj>
              </mc:Choice>
              <mc:Fallback>
                <p:oleObj name="Equation" r:id="rId27" imgW="1522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915" y="3547659"/>
                        <a:ext cx="647700" cy="1274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301089"/>
              </p:ext>
            </p:extLst>
          </p:nvPr>
        </p:nvGraphicFramePr>
        <p:xfrm>
          <a:off x="8029210" y="3544681"/>
          <a:ext cx="647700" cy="1274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8" name="Equation" r:id="rId28" imgW="152280" imgH="660240" progId="Equation.3">
                  <p:embed/>
                </p:oleObj>
              </mc:Choice>
              <mc:Fallback>
                <p:oleObj name="Equation" r:id="rId28" imgW="1522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9210" y="3544681"/>
                        <a:ext cx="647700" cy="1274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031329"/>
              </p:ext>
            </p:extLst>
          </p:nvPr>
        </p:nvGraphicFramePr>
        <p:xfrm>
          <a:off x="8619664" y="3549256"/>
          <a:ext cx="647700" cy="1274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9" name="Equation" r:id="rId29" imgW="152280" imgH="660240" progId="Equation.3">
                  <p:embed/>
                </p:oleObj>
              </mc:Choice>
              <mc:Fallback>
                <p:oleObj name="Equation" r:id="rId29" imgW="1522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9664" y="3549256"/>
                        <a:ext cx="647700" cy="1274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413565"/>
              </p:ext>
            </p:extLst>
          </p:nvPr>
        </p:nvGraphicFramePr>
        <p:xfrm>
          <a:off x="9204151" y="3536029"/>
          <a:ext cx="647700" cy="1274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0" name="Equation" r:id="rId30" imgW="152280" imgH="660240" progId="Equation.3">
                  <p:embed/>
                </p:oleObj>
              </mc:Choice>
              <mc:Fallback>
                <p:oleObj name="Equation" r:id="rId30" imgW="1522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4151" y="3536029"/>
                        <a:ext cx="647700" cy="1274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794772"/>
              </p:ext>
            </p:extLst>
          </p:nvPr>
        </p:nvGraphicFramePr>
        <p:xfrm>
          <a:off x="9763780" y="3536029"/>
          <a:ext cx="647700" cy="1274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1" name="Equation" r:id="rId31" imgW="152280" imgH="660240" progId="Equation.3">
                  <p:embed/>
                </p:oleObj>
              </mc:Choice>
              <mc:Fallback>
                <p:oleObj name="Equation" r:id="rId31" imgW="1522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780" y="3536029"/>
                        <a:ext cx="647700" cy="1274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11433"/>
              </p:ext>
            </p:extLst>
          </p:nvPr>
        </p:nvGraphicFramePr>
        <p:xfrm>
          <a:off x="1669421" y="804577"/>
          <a:ext cx="340117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173"/>
              </a:tblGrid>
              <a:tr h="492368"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Oval 49"/>
          <p:cNvSpPr/>
          <p:nvPr/>
        </p:nvSpPr>
        <p:spPr>
          <a:xfrm>
            <a:off x="1061427" y="5716659"/>
            <a:ext cx="1547446" cy="11073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060680" y="5724183"/>
            <a:ext cx="1547446" cy="105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51987" y="5558275"/>
            <a:ext cx="1547446" cy="1237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9401764" y="5518356"/>
            <a:ext cx="1547446" cy="1245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838092" y="3151163"/>
            <a:ext cx="334108" cy="161570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24-Point Star 54"/>
          <p:cNvSpPr/>
          <p:nvPr/>
        </p:nvSpPr>
        <p:spPr>
          <a:xfrm>
            <a:off x="4573830" y="5927264"/>
            <a:ext cx="516423" cy="686106"/>
          </a:xfrm>
          <a:prstGeom prst="star24">
            <a:avLst/>
          </a:prstGeom>
          <a:solidFill>
            <a:srgbClr val="FC1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24-Point Star 55"/>
          <p:cNvSpPr/>
          <p:nvPr/>
        </p:nvSpPr>
        <p:spPr>
          <a:xfrm>
            <a:off x="7083588" y="5864763"/>
            <a:ext cx="484244" cy="686106"/>
          </a:xfrm>
          <a:prstGeom prst="star24">
            <a:avLst/>
          </a:prstGeom>
          <a:solidFill>
            <a:srgbClr val="FC1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24-Point Star 56"/>
          <p:cNvSpPr/>
          <p:nvPr/>
        </p:nvSpPr>
        <p:spPr>
          <a:xfrm>
            <a:off x="9915083" y="5797859"/>
            <a:ext cx="520212" cy="686106"/>
          </a:xfrm>
          <a:prstGeom prst="star24">
            <a:avLst/>
          </a:prstGeom>
          <a:solidFill>
            <a:srgbClr val="FC1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24-Point Star 57"/>
          <p:cNvSpPr/>
          <p:nvPr/>
        </p:nvSpPr>
        <p:spPr>
          <a:xfrm>
            <a:off x="1561742" y="5924196"/>
            <a:ext cx="516423" cy="686106"/>
          </a:xfrm>
          <a:prstGeom prst="star24">
            <a:avLst/>
          </a:prstGeom>
          <a:solidFill>
            <a:srgbClr val="FC1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13" descr="a7fdcafa37c3cafe5a67a83394f31af8">
            <a:hlinkClick r:id="rId32"/>
          </p:cNvPr>
          <p:cNvPicPr>
            <a:picLocks noChangeAspect="1" noChangeArrowheads="1" noCrop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8153" y="5328951"/>
            <a:ext cx="152422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3" descr="a7fdcafa37c3cafe5a67a83394f31af8">
            <a:hlinkClick r:id="rId32"/>
          </p:cNvPr>
          <p:cNvPicPr>
            <a:picLocks noChangeAspect="1" noChangeArrowheads="1" noCrop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073600" y="3607777"/>
            <a:ext cx="488720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itle 1"/>
          <p:cNvSpPr txBox="1">
            <a:spLocks/>
          </p:cNvSpPr>
          <p:nvPr/>
        </p:nvSpPr>
        <p:spPr>
          <a:xfrm>
            <a:off x="6899296" y="4373480"/>
            <a:ext cx="3535999" cy="114455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b="1" dirty="0" smtClean="0"/>
              <a:t>Научили смо о разломцима</a:t>
            </a:r>
            <a:endParaRPr lang="en-US" b="1" dirty="0"/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972366"/>
              </p:ext>
            </p:extLst>
          </p:nvPr>
        </p:nvGraphicFramePr>
        <p:xfrm>
          <a:off x="6851142" y="830978"/>
          <a:ext cx="332404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4047"/>
              </a:tblGrid>
              <a:tr h="492368"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48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Wave 27"/>
          <p:cNvSpPr/>
          <p:nvPr/>
        </p:nvSpPr>
        <p:spPr>
          <a:xfrm rot="245171">
            <a:off x="4350255" y="2574103"/>
            <a:ext cx="5679273" cy="798820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b="1" dirty="0" smtClean="0">
                <a:solidFill>
                  <a:schemeClr val="tx1"/>
                </a:solidFill>
              </a:rPr>
              <a:t>                       Научили смо о разломцима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Wave 28"/>
          <p:cNvSpPr/>
          <p:nvPr/>
        </p:nvSpPr>
        <p:spPr>
          <a:xfrm>
            <a:off x="6313714" y="4896466"/>
            <a:ext cx="1320801" cy="62881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2869107" y="3300178"/>
            <a:ext cx="3444607" cy="316726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30" idx="0"/>
            <a:endCxn id="30" idx="4"/>
          </p:cNvCxnSpPr>
          <p:nvPr/>
        </p:nvCxnSpPr>
        <p:spPr>
          <a:xfrm>
            <a:off x="4591411" y="3300178"/>
            <a:ext cx="0" cy="3167261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13593"/>
              </p:ext>
            </p:extLst>
          </p:nvPr>
        </p:nvGraphicFramePr>
        <p:xfrm>
          <a:off x="3603774" y="4510189"/>
          <a:ext cx="373977" cy="74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9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774" y="4510189"/>
                        <a:ext cx="373977" cy="7472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>
            <a:stCxn id="30" idx="6"/>
          </p:cNvCxnSpPr>
          <p:nvPr/>
        </p:nvCxnSpPr>
        <p:spPr>
          <a:xfrm flipH="1" flipV="1">
            <a:off x="4591411" y="4883808"/>
            <a:ext cx="1722303" cy="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386877"/>
              </p:ext>
            </p:extLst>
          </p:nvPr>
        </p:nvGraphicFramePr>
        <p:xfrm>
          <a:off x="4964779" y="3804214"/>
          <a:ext cx="479590" cy="72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0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779" y="3804214"/>
                        <a:ext cx="479590" cy="722663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Arrow Connector 42"/>
          <p:cNvCxnSpPr>
            <a:stCxn id="30" idx="5"/>
          </p:cNvCxnSpPr>
          <p:nvPr/>
        </p:nvCxnSpPr>
        <p:spPr>
          <a:xfrm flipH="1" flipV="1">
            <a:off x="4591107" y="4883808"/>
            <a:ext cx="1218156" cy="1119796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944332"/>
              </p:ext>
            </p:extLst>
          </p:nvPr>
        </p:nvGraphicFramePr>
        <p:xfrm>
          <a:off x="4827505" y="5765681"/>
          <a:ext cx="490879" cy="539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1" name="Equation" r:id="rId7" imgW="139680" imgH="393480" progId="Equation.3">
                  <p:embed/>
                </p:oleObj>
              </mc:Choice>
              <mc:Fallback>
                <p:oleObj name="Equation" r:id="rId7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505" y="5765681"/>
                        <a:ext cx="490879" cy="539796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560378"/>
              </p:ext>
            </p:extLst>
          </p:nvPr>
        </p:nvGraphicFramePr>
        <p:xfrm>
          <a:off x="5661557" y="5070617"/>
          <a:ext cx="490879" cy="508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2" name="Equation" r:id="rId9" imgW="139680" imgH="393480" progId="Equation.3">
                  <p:embed/>
                </p:oleObj>
              </mc:Choice>
              <mc:Fallback>
                <p:oleObj name="Equation" r:id="rId9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557" y="5070617"/>
                        <a:ext cx="490879" cy="50825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Flowchart: Connector 47"/>
          <p:cNvSpPr/>
          <p:nvPr/>
        </p:nvSpPr>
        <p:spPr>
          <a:xfrm>
            <a:off x="7663543" y="3300179"/>
            <a:ext cx="3425371" cy="3318336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>
            <a:stCxn id="48" idx="0"/>
          </p:cNvCxnSpPr>
          <p:nvPr/>
        </p:nvCxnSpPr>
        <p:spPr>
          <a:xfrm>
            <a:off x="9376229" y="3300179"/>
            <a:ext cx="29028" cy="1583629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7942661" y="4880620"/>
            <a:ext cx="1433569" cy="907489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9405257" y="4883808"/>
            <a:ext cx="1553029" cy="695064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414872" y="4896466"/>
            <a:ext cx="54142" cy="172204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70266"/>
              </p:ext>
            </p:extLst>
          </p:nvPr>
        </p:nvGraphicFramePr>
        <p:xfrm>
          <a:off x="8258329" y="4000063"/>
          <a:ext cx="472386" cy="833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3" name="Equation" r:id="rId10" imgW="139680" imgH="393480" progId="Equation.3">
                  <p:embed/>
                </p:oleObj>
              </mc:Choice>
              <mc:Fallback>
                <p:oleObj name="Equation" r:id="rId10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8329" y="4000063"/>
                        <a:ext cx="472386" cy="833709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185679"/>
              </p:ext>
            </p:extLst>
          </p:nvPr>
        </p:nvGraphicFramePr>
        <p:xfrm>
          <a:off x="8686584" y="5561036"/>
          <a:ext cx="537983" cy="795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4" name="Equation" r:id="rId12" imgW="152280" imgH="393480" progId="Equation.3">
                  <p:embed/>
                </p:oleObj>
              </mc:Choice>
              <mc:Fallback>
                <p:oleObj name="Equation" r:id="rId12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584" y="5561036"/>
                        <a:ext cx="537983" cy="79565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942234"/>
              </p:ext>
            </p:extLst>
          </p:nvPr>
        </p:nvGraphicFramePr>
        <p:xfrm>
          <a:off x="9642588" y="5532462"/>
          <a:ext cx="537983" cy="795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5" name="Equation" r:id="rId14" imgW="152280" imgH="393480" progId="Equation.3">
                  <p:embed/>
                </p:oleObj>
              </mc:Choice>
              <mc:Fallback>
                <p:oleObj name="Equation" r:id="rId14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2588" y="5532462"/>
                        <a:ext cx="537983" cy="79565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Line Callout 2 70"/>
          <p:cNvSpPr/>
          <p:nvPr/>
        </p:nvSpPr>
        <p:spPr>
          <a:xfrm rot="611382" flipH="1">
            <a:off x="4309784" y="2135814"/>
            <a:ext cx="351771" cy="1129499"/>
          </a:xfrm>
          <a:prstGeom prst="borderCallout2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Block Arc 71"/>
          <p:cNvSpPr/>
          <p:nvPr/>
        </p:nvSpPr>
        <p:spPr>
          <a:xfrm rot="16609400">
            <a:off x="4640627" y="1213415"/>
            <a:ext cx="1417984" cy="1965519"/>
          </a:xfrm>
          <a:prstGeom prst="blockArc">
            <a:avLst>
              <a:gd name="adj1" fmla="val 935028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Flowchart: Delay 72"/>
          <p:cNvSpPr/>
          <p:nvPr/>
        </p:nvSpPr>
        <p:spPr>
          <a:xfrm flipH="1">
            <a:off x="3661355" y="2572705"/>
            <a:ext cx="667657" cy="678558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lowchart: Delay 73"/>
          <p:cNvSpPr/>
          <p:nvPr/>
        </p:nvSpPr>
        <p:spPr>
          <a:xfrm rot="461422" flipH="1">
            <a:off x="8878617" y="2248791"/>
            <a:ext cx="1536175" cy="781362"/>
          </a:xfrm>
          <a:prstGeom prst="flowChartDelay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lowchart: Delay 74"/>
          <p:cNvSpPr/>
          <p:nvPr/>
        </p:nvSpPr>
        <p:spPr>
          <a:xfrm>
            <a:off x="10004697" y="3157214"/>
            <a:ext cx="178222" cy="282672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" name="Picture 38" descr="button61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866" y="2665172"/>
            <a:ext cx="492042" cy="49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7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570891"/>
              </p:ext>
            </p:extLst>
          </p:nvPr>
        </p:nvGraphicFramePr>
        <p:xfrm>
          <a:off x="10009980" y="3936107"/>
          <a:ext cx="472386" cy="833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6" name="Equation" r:id="rId16" imgW="139680" imgH="393480" progId="Equation.3">
                  <p:embed/>
                </p:oleObj>
              </mc:Choice>
              <mc:Fallback>
                <p:oleObj name="Equation" r:id="rId16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9980" y="3936107"/>
                        <a:ext cx="472386" cy="833709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0" name="Elbow Connector 89"/>
          <p:cNvCxnSpPr/>
          <p:nvPr/>
        </p:nvCxnSpPr>
        <p:spPr>
          <a:xfrm rot="16200000" flipH="1">
            <a:off x="6540913" y="4794727"/>
            <a:ext cx="916829" cy="381128"/>
          </a:xfrm>
          <a:prstGeom prst="bentConnector3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597748" y="4526876"/>
            <a:ext cx="401579" cy="0"/>
          </a:xfrm>
          <a:prstGeom prst="line">
            <a:avLst/>
          </a:prstGeom>
          <a:ln>
            <a:solidFill>
              <a:srgbClr val="FC1C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999327" y="5443706"/>
            <a:ext cx="315873" cy="0"/>
          </a:xfrm>
          <a:prstGeom prst="line">
            <a:avLst/>
          </a:prstGeom>
          <a:ln>
            <a:solidFill>
              <a:srgbClr val="FC1C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597748" y="4412107"/>
            <a:ext cx="401579" cy="98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974348" y="5456363"/>
            <a:ext cx="365830" cy="122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Рисунок 4" descr="0a4f488923716b024ee68941527cf924.gif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8251" y="1260505"/>
            <a:ext cx="2674135" cy="502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1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93456" y="3398661"/>
            <a:ext cx="9811743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sr-Cyrl-RS" sz="5400" b="1" dirty="0" smtClean="0"/>
              <a:t> </a:t>
            </a:r>
          </a:p>
          <a:p>
            <a:pPr algn="ctr"/>
            <a:r>
              <a:rPr lang="sr-Cyrl-RS" sz="5400" b="1" dirty="0" smtClean="0"/>
              <a:t> </a:t>
            </a:r>
          </a:p>
          <a:p>
            <a:pPr algn="ctr"/>
            <a:r>
              <a:rPr lang="sr-Cyrl-RS" sz="5400" b="1" dirty="0" smtClean="0"/>
              <a:t>    </a:t>
            </a:r>
            <a:endParaRPr lang="en-US" sz="5400" dirty="0"/>
          </a:p>
        </p:txBody>
      </p:sp>
      <p:sp>
        <p:nvSpPr>
          <p:cNvPr id="13" name="Rectangle 12"/>
          <p:cNvSpPr/>
          <p:nvPr/>
        </p:nvSpPr>
        <p:spPr>
          <a:xfrm>
            <a:off x="4060120" y="828292"/>
            <a:ext cx="3770142" cy="1190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85670" y="2166143"/>
            <a:ext cx="9875032" cy="165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5400" b="1" dirty="0" smtClean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97512" y="3205259"/>
            <a:ext cx="2069291" cy="2163897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749987"/>
              </p:ext>
            </p:extLst>
          </p:nvPr>
        </p:nvGraphicFramePr>
        <p:xfrm>
          <a:off x="5663637" y="2022706"/>
          <a:ext cx="786816" cy="1907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3637" y="2022706"/>
                        <a:ext cx="786816" cy="1907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338609" y="3001696"/>
            <a:ext cx="2042457" cy="2163897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24-Point Star 18"/>
          <p:cNvSpPr/>
          <p:nvPr/>
        </p:nvSpPr>
        <p:spPr>
          <a:xfrm>
            <a:off x="925873" y="2878630"/>
            <a:ext cx="845428" cy="791605"/>
          </a:xfrm>
          <a:prstGeom prst="star24">
            <a:avLst/>
          </a:prstGeom>
          <a:solidFill>
            <a:srgbClr val="FC1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3385" y="5575864"/>
            <a:ext cx="11451814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endParaRPr lang="en-US" sz="2200" dirty="0"/>
          </a:p>
        </p:txBody>
      </p:sp>
      <p:sp>
        <p:nvSpPr>
          <p:cNvPr id="22" name="Rectangle 21"/>
          <p:cNvSpPr/>
          <p:nvPr/>
        </p:nvSpPr>
        <p:spPr>
          <a:xfrm>
            <a:off x="7830262" y="1930767"/>
            <a:ext cx="3430441" cy="43088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endParaRPr lang="en-US" sz="2200" dirty="0"/>
          </a:p>
        </p:txBody>
      </p:sp>
      <p:sp>
        <p:nvSpPr>
          <p:cNvPr id="23" name="Flowchart: Connector 22"/>
          <p:cNvSpPr/>
          <p:nvPr/>
        </p:nvSpPr>
        <p:spPr>
          <a:xfrm>
            <a:off x="11432414" y="3801283"/>
            <a:ext cx="295422" cy="31806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11886440" y="3885529"/>
            <a:ext cx="126610" cy="154745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-Point Star 24"/>
          <p:cNvSpPr/>
          <p:nvPr/>
        </p:nvSpPr>
        <p:spPr>
          <a:xfrm>
            <a:off x="10917396" y="2137690"/>
            <a:ext cx="747151" cy="791605"/>
          </a:xfrm>
          <a:prstGeom prst="star24">
            <a:avLst/>
          </a:prstGeom>
          <a:solidFill>
            <a:srgbClr val="FC1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381067" y="3832611"/>
            <a:ext cx="2710445" cy="24016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13" descr="a7fdcafa37c3cafe5a67a83394f31af8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120" y="700589"/>
            <a:ext cx="377014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Freeform 14"/>
          <p:cNvSpPr>
            <a:spLocks/>
          </p:cNvSpPr>
          <p:nvPr/>
        </p:nvSpPr>
        <p:spPr bwMode="auto">
          <a:xfrm>
            <a:off x="1516433" y="3418774"/>
            <a:ext cx="1061604" cy="1201156"/>
          </a:xfrm>
          <a:custGeom>
            <a:avLst/>
            <a:gdLst>
              <a:gd name="T0" fmla="*/ 1047750 w 1600"/>
              <a:gd name="T1" fmla="*/ 0 h 1788"/>
              <a:gd name="T2" fmla="*/ 1047750 w 1600"/>
              <a:gd name="T3" fmla="*/ 0 h 1788"/>
              <a:gd name="T4" fmla="*/ 968375 w 1600"/>
              <a:gd name="T5" fmla="*/ 60325 h 1788"/>
              <a:gd name="T6" fmla="*/ 892175 w 1600"/>
              <a:gd name="T7" fmla="*/ 123825 h 1788"/>
              <a:gd name="T8" fmla="*/ 815975 w 1600"/>
              <a:gd name="T9" fmla="*/ 187325 h 1788"/>
              <a:gd name="T10" fmla="*/ 746125 w 1600"/>
              <a:gd name="T11" fmla="*/ 257175 h 1788"/>
              <a:gd name="T12" fmla="*/ 676275 w 1600"/>
              <a:gd name="T13" fmla="*/ 327025 h 1788"/>
              <a:gd name="T14" fmla="*/ 609600 w 1600"/>
              <a:gd name="T15" fmla="*/ 403225 h 1788"/>
              <a:gd name="T16" fmla="*/ 549275 w 1600"/>
              <a:gd name="T17" fmla="*/ 479425 h 1788"/>
              <a:gd name="T18" fmla="*/ 488950 w 1600"/>
              <a:gd name="T19" fmla="*/ 558800 h 1788"/>
              <a:gd name="T20" fmla="*/ 431800 w 1600"/>
              <a:gd name="T21" fmla="*/ 638175 h 1788"/>
              <a:gd name="T22" fmla="*/ 377825 w 1600"/>
              <a:gd name="T23" fmla="*/ 723900 h 1788"/>
              <a:gd name="T24" fmla="*/ 327025 w 1600"/>
              <a:gd name="T25" fmla="*/ 809625 h 1788"/>
              <a:gd name="T26" fmla="*/ 279400 w 1600"/>
              <a:gd name="T27" fmla="*/ 898525 h 1788"/>
              <a:gd name="T28" fmla="*/ 234950 w 1600"/>
              <a:gd name="T29" fmla="*/ 987425 h 1788"/>
              <a:gd name="T30" fmla="*/ 193675 w 1600"/>
              <a:gd name="T31" fmla="*/ 1079500 h 1788"/>
              <a:gd name="T32" fmla="*/ 158750 w 1600"/>
              <a:gd name="T33" fmla="*/ 1174750 h 1788"/>
              <a:gd name="T34" fmla="*/ 123825 w 1600"/>
              <a:gd name="T35" fmla="*/ 1270000 h 1788"/>
              <a:gd name="T36" fmla="*/ 123825 w 1600"/>
              <a:gd name="T37" fmla="*/ 1270000 h 1788"/>
              <a:gd name="T38" fmla="*/ 95250 w 1600"/>
              <a:gd name="T39" fmla="*/ 1362075 h 1788"/>
              <a:gd name="T40" fmla="*/ 69850 w 1600"/>
              <a:gd name="T41" fmla="*/ 1457325 h 1788"/>
              <a:gd name="T42" fmla="*/ 50800 w 1600"/>
              <a:gd name="T43" fmla="*/ 1552575 h 1788"/>
              <a:gd name="T44" fmla="*/ 31750 w 1600"/>
              <a:gd name="T45" fmla="*/ 1651000 h 1788"/>
              <a:gd name="T46" fmla="*/ 19050 w 1600"/>
              <a:gd name="T47" fmla="*/ 1749425 h 1788"/>
              <a:gd name="T48" fmla="*/ 9525 w 1600"/>
              <a:gd name="T49" fmla="*/ 1851025 h 1788"/>
              <a:gd name="T50" fmla="*/ 3175 w 1600"/>
              <a:gd name="T51" fmla="*/ 1952625 h 1788"/>
              <a:gd name="T52" fmla="*/ 0 w 1600"/>
              <a:gd name="T53" fmla="*/ 2054225 h 1788"/>
              <a:gd name="T54" fmla="*/ 0 w 1600"/>
              <a:gd name="T55" fmla="*/ 2054225 h 1788"/>
              <a:gd name="T56" fmla="*/ 3175 w 1600"/>
              <a:gd name="T57" fmla="*/ 2155825 h 1788"/>
              <a:gd name="T58" fmla="*/ 9525 w 1600"/>
              <a:gd name="T59" fmla="*/ 2257425 h 1788"/>
              <a:gd name="T60" fmla="*/ 19050 w 1600"/>
              <a:gd name="T61" fmla="*/ 2359025 h 1788"/>
              <a:gd name="T62" fmla="*/ 31750 w 1600"/>
              <a:gd name="T63" fmla="*/ 2457450 h 1788"/>
              <a:gd name="T64" fmla="*/ 50800 w 1600"/>
              <a:gd name="T65" fmla="*/ 2555875 h 1788"/>
              <a:gd name="T66" fmla="*/ 69850 w 1600"/>
              <a:gd name="T67" fmla="*/ 2651125 h 1788"/>
              <a:gd name="T68" fmla="*/ 95250 w 1600"/>
              <a:gd name="T69" fmla="*/ 2746375 h 1788"/>
              <a:gd name="T70" fmla="*/ 123825 w 1600"/>
              <a:gd name="T71" fmla="*/ 2838450 h 1788"/>
              <a:gd name="T72" fmla="*/ 2540000 w 1600"/>
              <a:gd name="T73" fmla="*/ 2054225 h 1788"/>
              <a:gd name="T74" fmla="*/ 2540000 w 1600"/>
              <a:gd name="T75" fmla="*/ 2054225 h 1788"/>
              <a:gd name="T76" fmla="*/ 1047750 w 1600"/>
              <a:gd name="T77" fmla="*/ 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660" y="0"/>
                </a:moveTo>
                <a:lnTo>
                  <a:pt x="660" y="0"/>
                </a:lnTo>
                <a:lnTo>
                  <a:pt x="610" y="38"/>
                </a:lnTo>
                <a:lnTo>
                  <a:pt x="562" y="78"/>
                </a:lnTo>
                <a:lnTo>
                  <a:pt x="514" y="118"/>
                </a:lnTo>
                <a:lnTo>
                  <a:pt x="470" y="162"/>
                </a:lnTo>
                <a:lnTo>
                  <a:pt x="426" y="206"/>
                </a:lnTo>
                <a:lnTo>
                  <a:pt x="384" y="254"/>
                </a:lnTo>
                <a:lnTo>
                  <a:pt x="346" y="302"/>
                </a:lnTo>
                <a:lnTo>
                  <a:pt x="308" y="352"/>
                </a:lnTo>
                <a:lnTo>
                  <a:pt x="272" y="402"/>
                </a:lnTo>
                <a:lnTo>
                  <a:pt x="238" y="456"/>
                </a:lnTo>
                <a:lnTo>
                  <a:pt x="206" y="510"/>
                </a:lnTo>
                <a:lnTo>
                  <a:pt x="176" y="566"/>
                </a:lnTo>
                <a:lnTo>
                  <a:pt x="148" y="622"/>
                </a:lnTo>
                <a:lnTo>
                  <a:pt x="122" y="680"/>
                </a:lnTo>
                <a:lnTo>
                  <a:pt x="100" y="740"/>
                </a:lnTo>
                <a:lnTo>
                  <a:pt x="78" y="800"/>
                </a:lnTo>
                <a:lnTo>
                  <a:pt x="60" y="858"/>
                </a:lnTo>
                <a:lnTo>
                  <a:pt x="44" y="918"/>
                </a:lnTo>
                <a:lnTo>
                  <a:pt x="32" y="978"/>
                </a:lnTo>
                <a:lnTo>
                  <a:pt x="20" y="1040"/>
                </a:lnTo>
                <a:lnTo>
                  <a:pt x="12" y="1102"/>
                </a:lnTo>
                <a:lnTo>
                  <a:pt x="6" y="1166"/>
                </a:lnTo>
                <a:lnTo>
                  <a:pt x="2" y="1230"/>
                </a:lnTo>
                <a:lnTo>
                  <a:pt x="0" y="1294"/>
                </a:lnTo>
                <a:lnTo>
                  <a:pt x="2" y="1358"/>
                </a:lnTo>
                <a:lnTo>
                  <a:pt x="6" y="1422"/>
                </a:lnTo>
                <a:lnTo>
                  <a:pt x="12" y="1486"/>
                </a:lnTo>
                <a:lnTo>
                  <a:pt x="20" y="1548"/>
                </a:lnTo>
                <a:lnTo>
                  <a:pt x="32" y="1610"/>
                </a:lnTo>
                <a:lnTo>
                  <a:pt x="44" y="1670"/>
                </a:lnTo>
                <a:lnTo>
                  <a:pt x="60" y="1730"/>
                </a:lnTo>
                <a:lnTo>
                  <a:pt x="78" y="1788"/>
                </a:lnTo>
                <a:lnTo>
                  <a:pt x="1600" y="1294"/>
                </a:lnTo>
                <a:lnTo>
                  <a:pt x="66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Freeform 12"/>
          <p:cNvSpPr>
            <a:spLocks/>
          </p:cNvSpPr>
          <p:nvPr/>
        </p:nvSpPr>
        <p:spPr bwMode="auto">
          <a:xfrm>
            <a:off x="1957202" y="3222820"/>
            <a:ext cx="1197858" cy="1027972"/>
          </a:xfrm>
          <a:custGeom>
            <a:avLst/>
            <a:gdLst>
              <a:gd name="T0" fmla="*/ 1492250 w 1880"/>
              <a:gd name="T1" fmla="*/ 0 h 1600"/>
              <a:gd name="T2" fmla="*/ 1492250 w 1880"/>
              <a:gd name="T3" fmla="*/ 0 h 1600"/>
              <a:gd name="T4" fmla="*/ 1387475 w 1880"/>
              <a:gd name="T5" fmla="*/ 3175 h 1600"/>
              <a:gd name="T6" fmla="*/ 1285875 w 1880"/>
              <a:gd name="T7" fmla="*/ 9525 h 1600"/>
              <a:gd name="T8" fmla="*/ 1184275 w 1880"/>
              <a:gd name="T9" fmla="*/ 19050 h 1600"/>
              <a:gd name="T10" fmla="*/ 1082675 w 1880"/>
              <a:gd name="T11" fmla="*/ 31750 h 1600"/>
              <a:gd name="T12" fmla="*/ 984250 w 1880"/>
              <a:gd name="T13" fmla="*/ 50800 h 1600"/>
              <a:gd name="T14" fmla="*/ 885825 w 1880"/>
              <a:gd name="T15" fmla="*/ 73025 h 1600"/>
              <a:gd name="T16" fmla="*/ 787400 w 1880"/>
              <a:gd name="T17" fmla="*/ 98425 h 1600"/>
              <a:gd name="T18" fmla="*/ 695325 w 1880"/>
              <a:gd name="T19" fmla="*/ 127000 h 1600"/>
              <a:gd name="T20" fmla="*/ 600075 w 1880"/>
              <a:gd name="T21" fmla="*/ 161925 h 1600"/>
              <a:gd name="T22" fmla="*/ 508000 w 1880"/>
              <a:gd name="T23" fmla="*/ 196850 h 1600"/>
              <a:gd name="T24" fmla="*/ 419100 w 1880"/>
              <a:gd name="T25" fmla="*/ 238125 h 1600"/>
              <a:gd name="T26" fmla="*/ 330200 w 1880"/>
              <a:gd name="T27" fmla="*/ 279400 h 1600"/>
              <a:gd name="T28" fmla="*/ 244475 w 1880"/>
              <a:gd name="T29" fmla="*/ 327025 h 1600"/>
              <a:gd name="T30" fmla="*/ 161925 w 1880"/>
              <a:gd name="T31" fmla="*/ 377825 h 1600"/>
              <a:gd name="T32" fmla="*/ 79375 w 1880"/>
              <a:gd name="T33" fmla="*/ 428625 h 1600"/>
              <a:gd name="T34" fmla="*/ 0 w 1880"/>
              <a:gd name="T35" fmla="*/ 485775 h 1600"/>
              <a:gd name="T36" fmla="*/ 1492250 w 1880"/>
              <a:gd name="T37" fmla="*/ 2540000 h 1600"/>
              <a:gd name="T38" fmla="*/ 1492250 w 1880"/>
              <a:gd name="T39" fmla="*/ 2540000 h 1600"/>
              <a:gd name="T40" fmla="*/ 2984500 w 1880"/>
              <a:gd name="T41" fmla="*/ 485775 h 1600"/>
              <a:gd name="T42" fmla="*/ 2984500 w 1880"/>
              <a:gd name="T43" fmla="*/ 485775 h 1600"/>
              <a:gd name="T44" fmla="*/ 2905125 w 1880"/>
              <a:gd name="T45" fmla="*/ 428625 h 1600"/>
              <a:gd name="T46" fmla="*/ 2822575 w 1880"/>
              <a:gd name="T47" fmla="*/ 377825 h 1600"/>
              <a:gd name="T48" fmla="*/ 2740025 w 1880"/>
              <a:gd name="T49" fmla="*/ 327025 h 1600"/>
              <a:gd name="T50" fmla="*/ 2654300 w 1880"/>
              <a:gd name="T51" fmla="*/ 279400 h 1600"/>
              <a:gd name="T52" fmla="*/ 2565400 w 1880"/>
              <a:gd name="T53" fmla="*/ 238125 h 1600"/>
              <a:gd name="T54" fmla="*/ 2476500 w 1880"/>
              <a:gd name="T55" fmla="*/ 196850 h 1600"/>
              <a:gd name="T56" fmla="*/ 2384425 w 1880"/>
              <a:gd name="T57" fmla="*/ 161925 h 1600"/>
              <a:gd name="T58" fmla="*/ 2292350 w 1880"/>
              <a:gd name="T59" fmla="*/ 127000 h 1600"/>
              <a:gd name="T60" fmla="*/ 2197100 w 1880"/>
              <a:gd name="T61" fmla="*/ 98425 h 1600"/>
              <a:gd name="T62" fmla="*/ 2098675 w 1880"/>
              <a:gd name="T63" fmla="*/ 73025 h 1600"/>
              <a:gd name="T64" fmla="*/ 2000250 w 1880"/>
              <a:gd name="T65" fmla="*/ 50800 h 1600"/>
              <a:gd name="T66" fmla="*/ 1901825 w 1880"/>
              <a:gd name="T67" fmla="*/ 31750 h 1600"/>
              <a:gd name="T68" fmla="*/ 1800225 w 1880"/>
              <a:gd name="T69" fmla="*/ 19050 h 1600"/>
              <a:gd name="T70" fmla="*/ 1698625 w 1880"/>
              <a:gd name="T71" fmla="*/ 9525 h 1600"/>
              <a:gd name="T72" fmla="*/ 1597025 w 1880"/>
              <a:gd name="T73" fmla="*/ 3175 h 1600"/>
              <a:gd name="T74" fmla="*/ 1492250 w 1880"/>
              <a:gd name="T75" fmla="*/ 0 h 1600"/>
              <a:gd name="T76" fmla="*/ 1492250 w 1880"/>
              <a:gd name="T77" fmla="*/ 0 h 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80" h="1600">
                <a:moveTo>
                  <a:pt x="940" y="0"/>
                </a:moveTo>
                <a:lnTo>
                  <a:pt x="940" y="0"/>
                </a:lnTo>
                <a:lnTo>
                  <a:pt x="874" y="2"/>
                </a:lnTo>
                <a:lnTo>
                  <a:pt x="810" y="6"/>
                </a:lnTo>
                <a:lnTo>
                  <a:pt x="746" y="12"/>
                </a:lnTo>
                <a:lnTo>
                  <a:pt x="682" y="20"/>
                </a:lnTo>
                <a:lnTo>
                  <a:pt x="620" y="32"/>
                </a:lnTo>
                <a:lnTo>
                  <a:pt x="558" y="46"/>
                </a:lnTo>
                <a:lnTo>
                  <a:pt x="496" y="62"/>
                </a:lnTo>
                <a:lnTo>
                  <a:pt x="438" y="80"/>
                </a:lnTo>
                <a:lnTo>
                  <a:pt x="378" y="102"/>
                </a:lnTo>
                <a:lnTo>
                  <a:pt x="320" y="124"/>
                </a:lnTo>
                <a:lnTo>
                  <a:pt x="264" y="150"/>
                </a:lnTo>
                <a:lnTo>
                  <a:pt x="208" y="176"/>
                </a:lnTo>
                <a:lnTo>
                  <a:pt x="154" y="206"/>
                </a:lnTo>
                <a:lnTo>
                  <a:pt x="102" y="238"/>
                </a:lnTo>
                <a:lnTo>
                  <a:pt x="50" y="270"/>
                </a:lnTo>
                <a:lnTo>
                  <a:pt x="0" y="306"/>
                </a:lnTo>
                <a:lnTo>
                  <a:pt x="940" y="1600"/>
                </a:lnTo>
                <a:lnTo>
                  <a:pt x="1880" y="306"/>
                </a:lnTo>
                <a:lnTo>
                  <a:pt x="1830" y="270"/>
                </a:lnTo>
                <a:lnTo>
                  <a:pt x="1778" y="238"/>
                </a:lnTo>
                <a:lnTo>
                  <a:pt x="1726" y="206"/>
                </a:lnTo>
                <a:lnTo>
                  <a:pt x="1672" y="176"/>
                </a:lnTo>
                <a:lnTo>
                  <a:pt x="1616" y="150"/>
                </a:lnTo>
                <a:lnTo>
                  <a:pt x="1560" y="124"/>
                </a:lnTo>
                <a:lnTo>
                  <a:pt x="1502" y="102"/>
                </a:lnTo>
                <a:lnTo>
                  <a:pt x="1444" y="80"/>
                </a:lnTo>
                <a:lnTo>
                  <a:pt x="1384" y="62"/>
                </a:lnTo>
                <a:lnTo>
                  <a:pt x="1322" y="46"/>
                </a:lnTo>
                <a:lnTo>
                  <a:pt x="1260" y="32"/>
                </a:lnTo>
                <a:lnTo>
                  <a:pt x="1198" y="20"/>
                </a:lnTo>
                <a:lnTo>
                  <a:pt x="1134" y="12"/>
                </a:lnTo>
                <a:lnTo>
                  <a:pt x="1070" y="6"/>
                </a:lnTo>
                <a:lnTo>
                  <a:pt x="1006" y="2"/>
                </a:lnTo>
                <a:lnTo>
                  <a:pt x="940" y="0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>
            <a:off x="2578038" y="3422580"/>
            <a:ext cx="967020" cy="1197350"/>
          </a:xfrm>
          <a:custGeom>
            <a:avLst/>
            <a:gdLst>
              <a:gd name="T0" fmla="*/ 2416175 w 1600"/>
              <a:gd name="T1" fmla="*/ 1270000 h 1788"/>
              <a:gd name="T2" fmla="*/ 2416175 w 1600"/>
              <a:gd name="T3" fmla="*/ 1270000 h 1788"/>
              <a:gd name="T4" fmla="*/ 2384425 w 1600"/>
              <a:gd name="T5" fmla="*/ 1174750 h 1788"/>
              <a:gd name="T6" fmla="*/ 2346325 w 1600"/>
              <a:gd name="T7" fmla="*/ 1079500 h 1788"/>
              <a:gd name="T8" fmla="*/ 2305050 w 1600"/>
              <a:gd name="T9" fmla="*/ 987425 h 1788"/>
              <a:gd name="T10" fmla="*/ 2260600 w 1600"/>
              <a:gd name="T11" fmla="*/ 898525 h 1788"/>
              <a:gd name="T12" fmla="*/ 2212975 w 1600"/>
              <a:gd name="T13" fmla="*/ 809625 h 1788"/>
              <a:gd name="T14" fmla="*/ 2165350 w 1600"/>
              <a:gd name="T15" fmla="*/ 723900 h 1788"/>
              <a:gd name="T16" fmla="*/ 2111375 w 1600"/>
              <a:gd name="T17" fmla="*/ 638175 h 1788"/>
              <a:gd name="T18" fmla="*/ 2054225 w 1600"/>
              <a:gd name="T19" fmla="*/ 558800 h 1788"/>
              <a:gd name="T20" fmla="*/ 1993900 w 1600"/>
              <a:gd name="T21" fmla="*/ 479425 h 1788"/>
              <a:gd name="T22" fmla="*/ 1930400 w 1600"/>
              <a:gd name="T23" fmla="*/ 403225 h 1788"/>
              <a:gd name="T24" fmla="*/ 1863725 w 1600"/>
              <a:gd name="T25" fmla="*/ 327025 h 1788"/>
              <a:gd name="T26" fmla="*/ 1793875 w 1600"/>
              <a:gd name="T27" fmla="*/ 257175 h 1788"/>
              <a:gd name="T28" fmla="*/ 1724025 w 1600"/>
              <a:gd name="T29" fmla="*/ 187325 h 1788"/>
              <a:gd name="T30" fmla="*/ 1647825 w 1600"/>
              <a:gd name="T31" fmla="*/ 123825 h 1788"/>
              <a:gd name="T32" fmla="*/ 1571625 w 1600"/>
              <a:gd name="T33" fmla="*/ 60325 h 1788"/>
              <a:gd name="T34" fmla="*/ 1492250 w 1600"/>
              <a:gd name="T35" fmla="*/ 0 h 1788"/>
              <a:gd name="T36" fmla="*/ 0 w 1600"/>
              <a:gd name="T37" fmla="*/ 2054225 h 1788"/>
              <a:gd name="T38" fmla="*/ 2416175 w 1600"/>
              <a:gd name="T39" fmla="*/ 2838450 h 1788"/>
              <a:gd name="T40" fmla="*/ 2416175 w 1600"/>
              <a:gd name="T41" fmla="*/ 2838450 h 1788"/>
              <a:gd name="T42" fmla="*/ 2444750 w 1600"/>
              <a:gd name="T43" fmla="*/ 2746375 h 1788"/>
              <a:gd name="T44" fmla="*/ 2470150 w 1600"/>
              <a:gd name="T45" fmla="*/ 2651125 h 1788"/>
              <a:gd name="T46" fmla="*/ 2492375 w 1600"/>
              <a:gd name="T47" fmla="*/ 2555875 h 1788"/>
              <a:gd name="T48" fmla="*/ 2508250 w 1600"/>
              <a:gd name="T49" fmla="*/ 2457450 h 1788"/>
              <a:gd name="T50" fmla="*/ 2520950 w 1600"/>
              <a:gd name="T51" fmla="*/ 2359025 h 1788"/>
              <a:gd name="T52" fmla="*/ 2533650 w 1600"/>
              <a:gd name="T53" fmla="*/ 2257425 h 1788"/>
              <a:gd name="T54" fmla="*/ 2536825 w 1600"/>
              <a:gd name="T55" fmla="*/ 2155825 h 1788"/>
              <a:gd name="T56" fmla="*/ 2540000 w 1600"/>
              <a:gd name="T57" fmla="*/ 2054225 h 1788"/>
              <a:gd name="T58" fmla="*/ 2540000 w 1600"/>
              <a:gd name="T59" fmla="*/ 2054225 h 1788"/>
              <a:gd name="T60" fmla="*/ 2536825 w 1600"/>
              <a:gd name="T61" fmla="*/ 1952625 h 1788"/>
              <a:gd name="T62" fmla="*/ 2533650 w 1600"/>
              <a:gd name="T63" fmla="*/ 1851025 h 1788"/>
              <a:gd name="T64" fmla="*/ 2520950 w 1600"/>
              <a:gd name="T65" fmla="*/ 1749425 h 1788"/>
              <a:gd name="T66" fmla="*/ 2508250 w 1600"/>
              <a:gd name="T67" fmla="*/ 1651000 h 1788"/>
              <a:gd name="T68" fmla="*/ 2492375 w 1600"/>
              <a:gd name="T69" fmla="*/ 1552575 h 1788"/>
              <a:gd name="T70" fmla="*/ 2470150 w 1600"/>
              <a:gd name="T71" fmla="*/ 1457325 h 1788"/>
              <a:gd name="T72" fmla="*/ 2444750 w 1600"/>
              <a:gd name="T73" fmla="*/ 1362075 h 1788"/>
              <a:gd name="T74" fmla="*/ 2416175 w 1600"/>
              <a:gd name="T75" fmla="*/ 1270000 h 1788"/>
              <a:gd name="T76" fmla="*/ 2416175 w 1600"/>
              <a:gd name="T77" fmla="*/ 127000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1522" y="800"/>
                </a:moveTo>
                <a:lnTo>
                  <a:pt x="1522" y="800"/>
                </a:lnTo>
                <a:lnTo>
                  <a:pt x="1502" y="740"/>
                </a:lnTo>
                <a:lnTo>
                  <a:pt x="1478" y="680"/>
                </a:lnTo>
                <a:lnTo>
                  <a:pt x="1452" y="622"/>
                </a:lnTo>
                <a:lnTo>
                  <a:pt x="1424" y="566"/>
                </a:lnTo>
                <a:lnTo>
                  <a:pt x="1394" y="510"/>
                </a:lnTo>
                <a:lnTo>
                  <a:pt x="1364" y="456"/>
                </a:lnTo>
                <a:lnTo>
                  <a:pt x="1330" y="402"/>
                </a:lnTo>
                <a:lnTo>
                  <a:pt x="1294" y="352"/>
                </a:lnTo>
                <a:lnTo>
                  <a:pt x="1256" y="302"/>
                </a:lnTo>
                <a:lnTo>
                  <a:pt x="1216" y="254"/>
                </a:lnTo>
                <a:lnTo>
                  <a:pt x="1174" y="206"/>
                </a:lnTo>
                <a:lnTo>
                  <a:pt x="1130" y="162"/>
                </a:lnTo>
                <a:lnTo>
                  <a:pt x="1086" y="118"/>
                </a:lnTo>
                <a:lnTo>
                  <a:pt x="1038" y="78"/>
                </a:lnTo>
                <a:lnTo>
                  <a:pt x="990" y="38"/>
                </a:lnTo>
                <a:lnTo>
                  <a:pt x="940" y="0"/>
                </a:lnTo>
                <a:lnTo>
                  <a:pt x="0" y="1294"/>
                </a:lnTo>
                <a:lnTo>
                  <a:pt x="1522" y="1788"/>
                </a:lnTo>
                <a:lnTo>
                  <a:pt x="1540" y="1730"/>
                </a:lnTo>
                <a:lnTo>
                  <a:pt x="1556" y="1670"/>
                </a:lnTo>
                <a:lnTo>
                  <a:pt x="1570" y="1610"/>
                </a:lnTo>
                <a:lnTo>
                  <a:pt x="1580" y="1548"/>
                </a:lnTo>
                <a:lnTo>
                  <a:pt x="1588" y="1486"/>
                </a:lnTo>
                <a:lnTo>
                  <a:pt x="1596" y="1422"/>
                </a:lnTo>
                <a:lnTo>
                  <a:pt x="1598" y="1358"/>
                </a:lnTo>
                <a:lnTo>
                  <a:pt x="1600" y="1294"/>
                </a:lnTo>
                <a:lnTo>
                  <a:pt x="1598" y="1230"/>
                </a:lnTo>
                <a:lnTo>
                  <a:pt x="1596" y="1166"/>
                </a:lnTo>
                <a:lnTo>
                  <a:pt x="1588" y="1102"/>
                </a:lnTo>
                <a:lnTo>
                  <a:pt x="1580" y="1040"/>
                </a:lnTo>
                <a:lnTo>
                  <a:pt x="1570" y="978"/>
                </a:lnTo>
                <a:lnTo>
                  <a:pt x="1556" y="918"/>
                </a:lnTo>
                <a:lnTo>
                  <a:pt x="1540" y="858"/>
                </a:lnTo>
                <a:lnTo>
                  <a:pt x="1522" y="80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Freeform 11"/>
          <p:cNvSpPr>
            <a:spLocks/>
          </p:cNvSpPr>
          <p:nvPr/>
        </p:nvSpPr>
        <p:spPr bwMode="auto">
          <a:xfrm>
            <a:off x="2597188" y="4214807"/>
            <a:ext cx="934704" cy="1130915"/>
          </a:xfrm>
          <a:custGeom>
            <a:avLst/>
            <a:gdLst>
              <a:gd name="T0" fmla="*/ 0 w 1522"/>
              <a:gd name="T1" fmla="*/ 0 h 1600"/>
              <a:gd name="T2" fmla="*/ 0 w 1522"/>
              <a:gd name="T3" fmla="*/ 0 h 1600"/>
              <a:gd name="T4" fmla="*/ 0 w 1522"/>
              <a:gd name="T5" fmla="*/ 2540000 h 1600"/>
              <a:gd name="T6" fmla="*/ 0 w 1522"/>
              <a:gd name="T7" fmla="*/ 2540000 h 1600"/>
              <a:gd name="T8" fmla="*/ 104775 w 1522"/>
              <a:gd name="T9" fmla="*/ 2536825 h 1600"/>
              <a:gd name="T10" fmla="*/ 206375 w 1522"/>
              <a:gd name="T11" fmla="*/ 2530475 h 1600"/>
              <a:gd name="T12" fmla="*/ 307975 w 1522"/>
              <a:gd name="T13" fmla="*/ 2520950 h 1600"/>
              <a:gd name="T14" fmla="*/ 409575 w 1522"/>
              <a:gd name="T15" fmla="*/ 2508250 h 1600"/>
              <a:gd name="T16" fmla="*/ 508000 w 1522"/>
              <a:gd name="T17" fmla="*/ 2489200 h 1600"/>
              <a:gd name="T18" fmla="*/ 606425 w 1522"/>
              <a:gd name="T19" fmla="*/ 2466975 h 1600"/>
              <a:gd name="T20" fmla="*/ 704850 w 1522"/>
              <a:gd name="T21" fmla="*/ 2441575 h 1600"/>
              <a:gd name="T22" fmla="*/ 800100 w 1522"/>
              <a:gd name="T23" fmla="*/ 2413000 h 1600"/>
              <a:gd name="T24" fmla="*/ 892175 w 1522"/>
              <a:gd name="T25" fmla="*/ 2378075 h 1600"/>
              <a:gd name="T26" fmla="*/ 984250 w 1522"/>
              <a:gd name="T27" fmla="*/ 2343150 h 1600"/>
              <a:gd name="T28" fmla="*/ 1073150 w 1522"/>
              <a:gd name="T29" fmla="*/ 2301875 h 1600"/>
              <a:gd name="T30" fmla="*/ 1162050 w 1522"/>
              <a:gd name="T31" fmla="*/ 2260600 h 1600"/>
              <a:gd name="T32" fmla="*/ 1247775 w 1522"/>
              <a:gd name="T33" fmla="*/ 2212975 h 1600"/>
              <a:gd name="T34" fmla="*/ 1330325 w 1522"/>
              <a:gd name="T35" fmla="*/ 2162175 h 1600"/>
              <a:gd name="T36" fmla="*/ 1412875 w 1522"/>
              <a:gd name="T37" fmla="*/ 2111375 h 1600"/>
              <a:gd name="T38" fmla="*/ 1492250 w 1522"/>
              <a:gd name="T39" fmla="*/ 2054225 h 1600"/>
              <a:gd name="T40" fmla="*/ 1492250 w 1522"/>
              <a:gd name="T41" fmla="*/ 2054225 h 1600"/>
              <a:gd name="T42" fmla="*/ 1571625 w 1522"/>
              <a:gd name="T43" fmla="*/ 1993900 h 1600"/>
              <a:gd name="T44" fmla="*/ 1647825 w 1522"/>
              <a:gd name="T45" fmla="*/ 1933575 h 1600"/>
              <a:gd name="T46" fmla="*/ 1724025 w 1522"/>
              <a:gd name="T47" fmla="*/ 1866900 h 1600"/>
              <a:gd name="T48" fmla="*/ 1793875 w 1522"/>
              <a:gd name="T49" fmla="*/ 1797050 h 1600"/>
              <a:gd name="T50" fmla="*/ 1863725 w 1522"/>
              <a:gd name="T51" fmla="*/ 1727200 h 1600"/>
              <a:gd name="T52" fmla="*/ 1930400 w 1522"/>
              <a:gd name="T53" fmla="*/ 1651000 h 1600"/>
              <a:gd name="T54" fmla="*/ 1993900 w 1522"/>
              <a:gd name="T55" fmla="*/ 1574800 h 1600"/>
              <a:gd name="T56" fmla="*/ 2054225 w 1522"/>
              <a:gd name="T57" fmla="*/ 1495425 h 1600"/>
              <a:gd name="T58" fmla="*/ 2111375 w 1522"/>
              <a:gd name="T59" fmla="*/ 1416050 h 1600"/>
              <a:gd name="T60" fmla="*/ 2165350 w 1522"/>
              <a:gd name="T61" fmla="*/ 1330325 h 1600"/>
              <a:gd name="T62" fmla="*/ 2212975 w 1522"/>
              <a:gd name="T63" fmla="*/ 1244600 h 1600"/>
              <a:gd name="T64" fmla="*/ 2260600 w 1522"/>
              <a:gd name="T65" fmla="*/ 1155700 h 1600"/>
              <a:gd name="T66" fmla="*/ 2305050 w 1522"/>
              <a:gd name="T67" fmla="*/ 1066800 h 1600"/>
              <a:gd name="T68" fmla="*/ 2346325 w 1522"/>
              <a:gd name="T69" fmla="*/ 974725 h 1600"/>
              <a:gd name="T70" fmla="*/ 2384425 w 1522"/>
              <a:gd name="T71" fmla="*/ 879475 h 1600"/>
              <a:gd name="T72" fmla="*/ 2416175 w 1522"/>
              <a:gd name="T73" fmla="*/ 784225 h 1600"/>
              <a:gd name="T74" fmla="*/ 0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0" y="0"/>
                </a:moveTo>
                <a:lnTo>
                  <a:pt x="0" y="0"/>
                </a:lnTo>
                <a:lnTo>
                  <a:pt x="0" y="1600"/>
                </a:lnTo>
                <a:lnTo>
                  <a:pt x="66" y="1598"/>
                </a:lnTo>
                <a:lnTo>
                  <a:pt x="130" y="1594"/>
                </a:lnTo>
                <a:lnTo>
                  <a:pt x="194" y="1588"/>
                </a:lnTo>
                <a:lnTo>
                  <a:pt x="258" y="1580"/>
                </a:lnTo>
                <a:lnTo>
                  <a:pt x="320" y="1568"/>
                </a:lnTo>
                <a:lnTo>
                  <a:pt x="382" y="1554"/>
                </a:lnTo>
                <a:lnTo>
                  <a:pt x="444" y="1538"/>
                </a:lnTo>
                <a:lnTo>
                  <a:pt x="504" y="1520"/>
                </a:lnTo>
                <a:lnTo>
                  <a:pt x="562" y="1498"/>
                </a:lnTo>
                <a:lnTo>
                  <a:pt x="620" y="1476"/>
                </a:lnTo>
                <a:lnTo>
                  <a:pt x="676" y="1450"/>
                </a:lnTo>
                <a:lnTo>
                  <a:pt x="732" y="1424"/>
                </a:lnTo>
                <a:lnTo>
                  <a:pt x="786" y="1394"/>
                </a:lnTo>
                <a:lnTo>
                  <a:pt x="838" y="1362"/>
                </a:lnTo>
                <a:lnTo>
                  <a:pt x="890" y="1330"/>
                </a:lnTo>
                <a:lnTo>
                  <a:pt x="940" y="1294"/>
                </a:lnTo>
                <a:lnTo>
                  <a:pt x="990" y="1256"/>
                </a:lnTo>
                <a:lnTo>
                  <a:pt x="1038" y="1218"/>
                </a:lnTo>
                <a:lnTo>
                  <a:pt x="1086" y="1176"/>
                </a:lnTo>
                <a:lnTo>
                  <a:pt x="1130" y="1132"/>
                </a:lnTo>
                <a:lnTo>
                  <a:pt x="1174" y="1088"/>
                </a:lnTo>
                <a:lnTo>
                  <a:pt x="1216" y="1040"/>
                </a:lnTo>
                <a:lnTo>
                  <a:pt x="1256" y="992"/>
                </a:lnTo>
                <a:lnTo>
                  <a:pt x="1294" y="942"/>
                </a:lnTo>
                <a:lnTo>
                  <a:pt x="1330" y="892"/>
                </a:lnTo>
                <a:lnTo>
                  <a:pt x="1364" y="838"/>
                </a:lnTo>
                <a:lnTo>
                  <a:pt x="1394" y="784"/>
                </a:lnTo>
                <a:lnTo>
                  <a:pt x="1424" y="728"/>
                </a:lnTo>
                <a:lnTo>
                  <a:pt x="1452" y="672"/>
                </a:lnTo>
                <a:lnTo>
                  <a:pt x="1478" y="614"/>
                </a:lnTo>
                <a:lnTo>
                  <a:pt x="1502" y="554"/>
                </a:lnTo>
                <a:lnTo>
                  <a:pt x="1522" y="494"/>
                </a:lnTo>
                <a:lnTo>
                  <a:pt x="0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Freeform 13"/>
          <p:cNvSpPr>
            <a:spLocks/>
          </p:cNvSpPr>
          <p:nvPr/>
        </p:nvSpPr>
        <p:spPr bwMode="auto">
          <a:xfrm>
            <a:off x="1576234" y="4319089"/>
            <a:ext cx="984086" cy="1026634"/>
          </a:xfrm>
          <a:custGeom>
            <a:avLst/>
            <a:gdLst>
              <a:gd name="T0" fmla="*/ 2416175 w 1522"/>
              <a:gd name="T1" fmla="*/ 0 h 1600"/>
              <a:gd name="T2" fmla="*/ 0 w 1522"/>
              <a:gd name="T3" fmla="*/ 784225 h 1600"/>
              <a:gd name="T4" fmla="*/ 0 w 1522"/>
              <a:gd name="T5" fmla="*/ 784225 h 1600"/>
              <a:gd name="T6" fmla="*/ 34925 w 1522"/>
              <a:gd name="T7" fmla="*/ 879475 h 1600"/>
              <a:gd name="T8" fmla="*/ 69850 w 1522"/>
              <a:gd name="T9" fmla="*/ 974725 h 1600"/>
              <a:gd name="T10" fmla="*/ 111125 w 1522"/>
              <a:gd name="T11" fmla="*/ 1066800 h 1600"/>
              <a:gd name="T12" fmla="*/ 155575 w 1522"/>
              <a:gd name="T13" fmla="*/ 1155700 h 1600"/>
              <a:gd name="T14" fmla="*/ 203200 w 1522"/>
              <a:gd name="T15" fmla="*/ 1244600 h 1600"/>
              <a:gd name="T16" fmla="*/ 254000 w 1522"/>
              <a:gd name="T17" fmla="*/ 1330325 h 1600"/>
              <a:gd name="T18" fmla="*/ 307975 w 1522"/>
              <a:gd name="T19" fmla="*/ 1416050 h 1600"/>
              <a:gd name="T20" fmla="*/ 365125 w 1522"/>
              <a:gd name="T21" fmla="*/ 1495425 h 1600"/>
              <a:gd name="T22" fmla="*/ 425450 w 1522"/>
              <a:gd name="T23" fmla="*/ 1574800 h 1600"/>
              <a:gd name="T24" fmla="*/ 485775 w 1522"/>
              <a:gd name="T25" fmla="*/ 1651000 h 1600"/>
              <a:gd name="T26" fmla="*/ 552450 w 1522"/>
              <a:gd name="T27" fmla="*/ 1727200 h 1600"/>
              <a:gd name="T28" fmla="*/ 622300 w 1522"/>
              <a:gd name="T29" fmla="*/ 1797050 h 1600"/>
              <a:gd name="T30" fmla="*/ 692150 w 1522"/>
              <a:gd name="T31" fmla="*/ 1866900 h 1600"/>
              <a:gd name="T32" fmla="*/ 768350 w 1522"/>
              <a:gd name="T33" fmla="*/ 1933575 h 1600"/>
              <a:gd name="T34" fmla="*/ 844550 w 1522"/>
              <a:gd name="T35" fmla="*/ 1993900 h 1600"/>
              <a:gd name="T36" fmla="*/ 923925 w 1522"/>
              <a:gd name="T37" fmla="*/ 2054225 h 1600"/>
              <a:gd name="T38" fmla="*/ 923925 w 1522"/>
              <a:gd name="T39" fmla="*/ 2054225 h 1600"/>
              <a:gd name="T40" fmla="*/ 1003300 w 1522"/>
              <a:gd name="T41" fmla="*/ 2111375 h 1600"/>
              <a:gd name="T42" fmla="*/ 1085850 w 1522"/>
              <a:gd name="T43" fmla="*/ 2162175 h 1600"/>
              <a:gd name="T44" fmla="*/ 1168400 w 1522"/>
              <a:gd name="T45" fmla="*/ 2212975 h 1600"/>
              <a:gd name="T46" fmla="*/ 1254125 w 1522"/>
              <a:gd name="T47" fmla="*/ 2260600 h 1600"/>
              <a:gd name="T48" fmla="*/ 1343025 w 1522"/>
              <a:gd name="T49" fmla="*/ 2301875 h 1600"/>
              <a:gd name="T50" fmla="*/ 1431925 w 1522"/>
              <a:gd name="T51" fmla="*/ 2343150 h 1600"/>
              <a:gd name="T52" fmla="*/ 1524000 w 1522"/>
              <a:gd name="T53" fmla="*/ 2378075 h 1600"/>
              <a:gd name="T54" fmla="*/ 1619250 w 1522"/>
              <a:gd name="T55" fmla="*/ 2413000 h 1600"/>
              <a:gd name="T56" fmla="*/ 1711325 w 1522"/>
              <a:gd name="T57" fmla="*/ 2441575 h 1600"/>
              <a:gd name="T58" fmla="*/ 1809750 w 1522"/>
              <a:gd name="T59" fmla="*/ 2466975 h 1600"/>
              <a:gd name="T60" fmla="*/ 1908175 w 1522"/>
              <a:gd name="T61" fmla="*/ 2489200 h 1600"/>
              <a:gd name="T62" fmla="*/ 2006600 w 1522"/>
              <a:gd name="T63" fmla="*/ 2508250 h 1600"/>
              <a:gd name="T64" fmla="*/ 2108200 w 1522"/>
              <a:gd name="T65" fmla="*/ 2520950 h 1600"/>
              <a:gd name="T66" fmla="*/ 2209800 w 1522"/>
              <a:gd name="T67" fmla="*/ 2530475 h 1600"/>
              <a:gd name="T68" fmla="*/ 2311400 w 1522"/>
              <a:gd name="T69" fmla="*/ 2536825 h 1600"/>
              <a:gd name="T70" fmla="*/ 2416175 w 1522"/>
              <a:gd name="T71" fmla="*/ 2540000 h 1600"/>
              <a:gd name="T72" fmla="*/ 2416175 w 1522"/>
              <a:gd name="T73" fmla="*/ 0 h 1600"/>
              <a:gd name="T74" fmla="*/ 2416175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1522" y="0"/>
                </a:moveTo>
                <a:lnTo>
                  <a:pt x="0" y="494"/>
                </a:lnTo>
                <a:lnTo>
                  <a:pt x="22" y="554"/>
                </a:lnTo>
                <a:lnTo>
                  <a:pt x="44" y="614"/>
                </a:lnTo>
                <a:lnTo>
                  <a:pt x="70" y="672"/>
                </a:lnTo>
                <a:lnTo>
                  <a:pt x="98" y="728"/>
                </a:lnTo>
                <a:lnTo>
                  <a:pt x="128" y="784"/>
                </a:lnTo>
                <a:lnTo>
                  <a:pt x="160" y="838"/>
                </a:lnTo>
                <a:lnTo>
                  <a:pt x="194" y="892"/>
                </a:lnTo>
                <a:lnTo>
                  <a:pt x="230" y="942"/>
                </a:lnTo>
                <a:lnTo>
                  <a:pt x="268" y="992"/>
                </a:lnTo>
                <a:lnTo>
                  <a:pt x="306" y="1040"/>
                </a:lnTo>
                <a:lnTo>
                  <a:pt x="348" y="1088"/>
                </a:lnTo>
                <a:lnTo>
                  <a:pt x="392" y="1132"/>
                </a:lnTo>
                <a:lnTo>
                  <a:pt x="436" y="1176"/>
                </a:lnTo>
                <a:lnTo>
                  <a:pt x="484" y="1218"/>
                </a:lnTo>
                <a:lnTo>
                  <a:pt x="532" y="1256"/>
                </a:lnTo>
                <a:lnTo>
                  <a:pt x="582" y="1294"/>
                </a:lnTo>
                <a:lnTo>
                  <a:pt x="632" y="1330"/>
                </a:lnTo>
                <a:lnTo>
                  <a:pt x="684" y="1362"/>
                </a:lnTo>
                <a:lnTo>
                  <a:pt x="736" y="1394"/>
                </a:lnTo>
                <a:lnTo>
                  <a:pt x="790" y="1424"/>
                </a:lnTo>
                <a:lnTo>
                  <a:pt x="846" y="1450"/>
                </a:lnTo>
                <a:lnTo>
                  <a:pt x="902" y="1476"/>
                </a:lnTo>
                <a:lnTo>
                  <a:pt x="960" y="1498"/>
                </a:lnTo>
                <a:lnTo>
                  <a:pt x="1020" y="1520"/>
                </a:lnTo>
                <a:lnTo>
                  <a:pt x="1078" y="1538"/>
                </a:lnTo>
                <a:lnTo>
                  <a:pt x="1140" y="1554"/>
                </a:lnTo>
                <a:lnTo>
                  <a:pt x="1202" y="1568"/>
                </a:lnTo>
                <a:lnTo>
                  <a:pt x="1264" y="1580"/>
                </a:lnTo>
                <a:lnTo>
                  <a:pt x="1328" y="1588"/>
                </a:lnTo>
                <a:lnTo>
                  <a:pt x="1392" y="1594"/>
                </a:lnTo>
                <a:lnTo>
                  <a:pt x="1456" y="1598"/>
                </a:lnTo>
                <a:lnTo>
                  <a:pt x="1522" y="1600"/>
                </a:lnTo>
                <a:lnTo>
                  <a:pt x="1522" y="0"/>
                </a:lnTo>
                <a:close/>
              </a:path>
            </a:pathLst>
          </a:custGeom>
          <a:solidFill>
            <a:srgbClr val="FF99F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3205713" y="2752789"/>
            <a:ext cx="23369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4800" b="1" dirty="0" smtClean="0">
                <a:solidFill>
                  <a:schemeClr val="tx1"/>
                </a:solidFill>
              </a:rPr>
              <a:t>ПЕТИНА</a:t>
            </a:r>
          </a:p>
        </p:txBody>
      </p:sp>
      <p:sp>
        <p:nvSpPr>
          <p:cNvPr id="52" name="Freeform 12"/>
          <p:cNvSpPr>
            <a:spLocks/>
          </p:cNvSpPr>
          <p:nvPr/>
        </p:nvSpPr>
        <p:spPr bwMode="auto">
          <a:xfrm>
            <a:off x="6749965" y="2991992"/>
            <a:ext cx="1197858" cy="1027972"/>
          </a:xfrm>
          <a:custGeom>
            <a:avLst/>
            <a:gdLst>
              <a:gd name="T0" fmla="*/ 1492250 w 1880"/>
              <a:gd name="T1" fmla="*/ 0 h 1600"/>
              <a:gd name="T2" fmla="*/ 1492250 w 1880"/>
              <a:gd name="T3" fmla="*/ 0 h 1600"/>
              <a:gd name="T4" fmla="*/ 1387475 w 1880"/>
              <a:gd name="T5" fmla="*/ 3175 h 1600"/>
              <a:gd name="T6" fmla="*/ 1285875 w 1880"/>
              <a:gd name="T7" fmla="*/ 9525 h 1600"/>
              <a:gd name="T8" fmla="*/ 1184275 w 1880"/>
              <a:gd name="T9" fmla="*/ 19050 h 1600"/>
              <a:gd name="T10" fmla="*/ 1082675 w 1880"/>
              <a:gd name="T11" fmla="*/ 31750 h 1600"/>
              <a:gd name="T12" fmla="*/ 984250 w 1880"/>
              <a:gd name="T13" fmla="*/ 50800 h 1600"/>
              <a:gd name="T14" fmla="*/ 885825 w 1880"/>
              <a:gd name="T15" fmla="*/ 73025 h 1600"/>
              <a:gd name="T16" fmla="*/ 787400 w 1880"/>
              <a:gd name="T17" fmla="*/ 98425 h 1600"/>
              <a:gd name="T18" fmla="*/ 695325 w 1880"/>
              <a:gd name="T19" fmla="*/ 127000 h 1600"/>
              <a:gd name="T20" fmla="*/ 600075 w 1880"/>
              <a:gd name="T21" fmla="*/ 161925 h 1600"/>
              <a:gd name="T22" fmla="*/ 508000 w 1880"/>
              <a:gd name="T23" fmla="*/ 196850 h 1600"/>
              <a:gd name="T24" fmla="*/ 419100 w 1880"/>
              <a:gd name="T25" fmla="*/ 238125 h 1600"/>
              <a:gd name="T26" fmla="*/ 330200 w 1880"/>
              <a:gd name="T27" fmla="*/ 279400 h 1600"/>
              <a:gd name="T28" fmla="*/ 244475 w 1880"/>
              <a:gd name="T29" fmla="*/ 327025 h 1600"/>
              <a:gd name="T30" fmla="*/ 161925 w 1880"/>
              <a:gd name="T31" fmla="*/ 377825 h 1600"/>
              <a:gd name="T32" fmla="*/ 79375 w 1880"/>
              <a:gd name="T33" fmla="*/ 428625 h 1600"/>
              <a:gd name="T34" fmla="*/ 0 w 1880"/>
              <a:gd name="T35" fmla="*/ 485775 h 1600"/>
              <a:gd name="T36" fmla="*/ 1492250 w 1880"/>
              <a:gd name="T37" fmla="*/ 2540000 h 1600"/>
              <a:gd name="T38" fmla="*/ 1492250 w 1880"/>
              <a:gd name="T39" fmla="*/ 2540000 h 1600"/>
              <a:gd name="T40" fmla="*/ 2984500 w 1880"/>
              <a:gd name="T41" fmla="*/ 485775 h 1600"/>
              <a:gd name="T42" fmla="*/ 2984500 w 1880"/>
              <a:gd name="T43" fmla="*/ 485775 h 1600"/>
              <a:gd name="T44" fmla="*/ 2905125 w 1880"/>
              <a:gd name="T45" fmla="*/ 428625 h 1600"/>
              <a:gd name="T46" fmla="*/ 2822575 w 1880"/>
              <a:gd name="T47" fmla="*/ 377825 h 1600"/>
              <a:gd name="T48" fmla="*/ 2740025 w 1880"/>
              <a:gd name="T49" fmla="*/ 327025 h 1600"/>
              <a:gd name="T50" fmla="*/ 2654300 w 1880"/>
              <a:gd name="T51" fmla="*/ 279400 h 1600"/>
              <a:gd name="T52" fmla="*/ 2565400 w 1880"/>
              <a:gd name="T53" fmla="*/ 238125 h 1600"/>
              <a:gd name="T54" fmla="*/ 2476500 w 1880"/>
              <a:gd name="T55" fmla="*/ 196850 h 1600"/>
              <a:gd name="T56" fmla="*/ 2384425 w 1880"/>
              <a:gd name="T57" fmla="*/ 161925 h 1600"/>
              <a:gd name="T58" fmla="*/ 2292350 w 1880"/>
              <a:gd name="T59" fmla="*/ 127000 h 1600"/>
              <a:gd name="T60" fmla="*/ 2197100 w 1880"/>
              <a:gd name="T61" fmla="*/ 98425 h 1600"/>
              <a:gd name="T62" fmla="*/ 2098675 w 1880"/>
              <a:gd name="T63" fmla="*/ 73025 h 1600"/>
              <a:gd name="T64" fmla="*/ 2000250 w 1880"/>
              <a:gd name="T65" fmla="*/ 50800 h 1600"/>
              <a:gd name="T66" fmla="*/ 1901825 w 1880"/>
              <a:gd name="T67" fmla="*/ 31750 h 1600"/>
              <a:gd name="T68" fmla="*/ 1800225 w 1880"/>
              <a:gd name="T69" fmla="*/ 19050 h 1600"/>
              <a:gd name="T70" fmla="*/ 1698625 w 1880"/>
              <a:gd name="T71" fmla="*/ 9525 h 1600"/>
              <a:gd name="T72" fmla="*/ 1597025 w 1880"/>
              <a:gd name="T73" fmla="*/ 3175 h 1600"/>
              <a:gd name="T74" fmla="*/ 1492250 w 1880"/>
              <a:gd name="T75" fmla="*/ 0 h 1600"/>
              <a:gd name="T76" fmla="*/ 1492250 w 1880"/>
              <a:gd name="T77" fmla="*/ 0 h 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80" h="1600">
                <a:moveTo>
                  <a:pt x="940" y="0"/>
                </a:moveTo>
                <a:lnTo>
                  <a:pt x="940" y="0"/>
                </a:lnTo>
                <a:lnTo>
                  <a:pt x="874" y="2"/>
                </a:lnTo>
                <a:lnTo>
                  <a:pt x="810" y="6"/>
                </a:lnTo>
                <a:lnTo>
                  <a:pt x="746" y="12"/>
                </a:lnTo>
                <a:lnTo>
                  <a:pt x="682" y="20"/>
                </a:lnTo>
                <a:lnTo>
                  <a:pt x="620" y="32"/>
                </a:lnTo>
                <a:lnTo>
                  <a:pt x="558" y="46"/>
                </a:lnTo>
                <a:lnTo>
                  <a:pt x="496" y="62"/>
                </a:lnTo>
                <a:lnTo>
                  <a:pt x="438" y="80"/>
                </a:lnTo>
                <a:lnTo>
                  <a:pt x="378" y="102"/>
                </a:lnTo>
                <a:lnTo>
                  <a:pt x="320" y="124"/>
                </a:lnTo>
                <a:lnTo>
                  <a:pt x="264" y="150"/>
                </a:lnTo>
                <a:lnTo>
                  <a:pt x="208" y="176"/>
                </a:lnTo>
                <a:lnTo>
                  <a:pt x="154" y="206"/>
                </a:lnTo>
                <a:lnTo>
                  <a:pt x="102" y="238"/>
                </a:lnTo>
                <a:lnTo>
                  <a:pt x="50" y="270"/>
                </a:lnTo>
                <a:lnTo>
                  <a:pt x="0" y="306"/>
                </a:lnTo>
                <a:lnTo>
                  <a:pt x="940" y="1600"/>
                </a:lnTo>
                <a:lnTo>
                  <a:pt x="1880" y="306"/>
                </a:lnTo>
                <a:lnTo>
                  <a:pt x="1830" y="270"/>
                </a:lnTo>
                <a:lnTo>
                  <a:pt x="1778" y="238"/>
                </a:lnTo>
                <a:lnTo>
                  <a:pt x="1726" y="206"/>
                </a:lnTo>
                <a:lnTo>
                  <a:pt x="1672" y="176"/>
                </a:lnTo>
                <a:lnTo>
                  <a:pt x="1616" y="150"/>
                </a:lnTo>
                <a:lnTo>
                  <a:pt x="1560" y="124"/>
                </a:lnTo>
                <a:lnTo>
                  <a:pt x="1502" y="102"/>
                </a:lnTo>
                <a:lnTo>
                  <a:pt x="1444" y="80"/>
                </a:lnTo>
                <a:lnTo>
                  <a:pt x="1384" y="62"/>
                </a:lnTo>
                <a:lnTo>
                  <a:pt x="1322" y="46"/>
                </a:lnTo>
                <a:lnTo>
                  <a:pt x="1260" y="32"/>
                </a:lnTo>
                <a:lnTo>
                  <a:pt x="1198" y="20"/>
                </a:lnTo>
                <a:lnTo>
                  <a:pt x="1134" y="12"/>
                </a:lnTo>
                <a:lnTo>
                  <a:pt x="1070" y="6"/>
                </a:lnTo>
                <a:lnTo>
                  <a:pt x="1006" y="2"/>
                </a:lnTo>
                <a:lnTo>
                  <a:pt x="940" y="0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53" name="Freeform 10"/>
          <p:cNvSpPr>
            <a:spLocks/>
          </p:cNvSpPr>
          <p:nvPr/>
        </p:nvSpPr>
        <p:spPr bwMode="auto">
          <a:xfrm>
            <a:off x="7371608" y="3197207"/>
            <a:ext cx="1009458" cy="1166118"/>
          </a:xfrm>
          <a:custGeom>
            <a:avLst/>
            <a:gdLst>
              <a:gd name="T0" fmla="*/ 2416175 w 1600"/>
              <a:gd name="T1" fmla="*/ 1270000 h 1788"/>
              <a:gd name="T2" fmla="*/ 2416175 w 1600"/>
              <a:gd name="T3" fmla="*/ 1270000 h 1788"/>
              <a:gd name="T4" fmla="*/ 2384425 w 1600"/>
              <a:gd name="T5" fmla="*/ 1174750 h 1788"/>
              <a:gd name="T6" fmla="*/ 2346325 w 1600"/>
              <a:gd name="T7" fmla="*/ 1079500 h 1788"/>
              <a:gd name="T8" fmla="*/ 2305050 w 1600"/>
              <a:gd name="T9" fmla="*/ 987425 h 1788"/>
              <a:gd name="T10" fmla="*/ 2260600 w 1600"/>
              <a:gd name="T11" fmla="*/ 898525 h 1788"/>
              <a:gd name="T12" fmla="*/ 2212975 w 1600"/>
              <a:gd name="T13" fmla="*/ 809625 h 1788"/>
              <a:gd name="T14" fmla="*/ 2165350 w 1600"/>
              <a:gd name="T15" fmla="*/ 723900 h 1788"/>
              <a:gd name="T16" fmla="*/ 2111375 w 1600"/>
              <a:gd name="T17" fmla="*/ 638175 h 1788"/>
              <a:gd name="T18" fmla="*/ 2054225 w 1600"/>
              <a:gd name="T19" fmla="*/ 558800 h 1788"/>
              <a:gd name="T20" fmla="*/ 1993900 w 1600"/>
              <a:gd name="T21" fmla="*/ 479425 h 1788"/>
              <a:gd name="T22" fmla="*/ 1930400 w 1600"/>
              <a:gd name="T23" fmla="*/ 403225 h 1788"/>
              <a:gd name="T24" fmla="*/ 1863725 w 1600"/>
              <a:gd name="T25" fmla="*/ 327025 h 1788"/>
              <a:gd name="T26" fmla="*/ 1793875 w 1600"/>
              <a:gd name="T27" fmla="*/ 257175 h 1788"/>
              <a:gd name="T28" fmla="*/ 1724025 w 1600"/>
              <a:gd name="T29" fmla="*/ 187325 h 1788"/>
              <a:gd name="T30" fmla="*/ 1647825 w 1600"/>
              <a:gd name="T31" fmla="*/ 123825 h 1788"/>
              <a:gd name="T32" fmla="*/ 1571625 w 1600"/>
              <a:gd name="T33" fmla="*/ 60325 h 1788"/>
              <a:gd name="T34" fmla="*/ 1492250 w 1600"/>
              <a:gd name="T35" fmla="*/ 0 h 1788"/>
              <a:gd name="T36" fmla="*/ 0 w 1600"/>
              <a:gd name="T37" fmla="*/ 2054225 h 1788"/>
              <a:gd name="T38" fmla="*/ 2416175 w 1600"/>
              <a:gd name="T39" fmla="*/ 2838450 h 1788"/>
              <a:gd name="T40" fmla="*/ 2416175 w 1600"/>
              <a:gd name="T41" fmla="*/ 2838450 h 1788"/>
              <a:gd name="T42" fmla="*/ 2444750 w 1600"/>
              <a:gd name="T43" fmla="*/ 2746375 h 1788"/>
              <a:gd name="T44" fmla="*/ 2470150 w 1600"/>
              <a:gd name="T45" fmla="*/ 2651125 h 1788"/>
              <a:gd name="T46" fmla="*/ 2492375 w 1600"/>
              <a:gd name="T47" fmla="*/ 2555875 h 1788"/>
              <a:gd name="T48" fmla="*/ 2508250 w 1600"/>
              <a:gd name="T49" fmla="*/ 2457450 h 1788"/>
              <a:gd name="T50" fmla="*/ 2520950 w 1600"/>
              <a:gd name="T51" fmla="*/ 2359025 h 1788"/>
              <a:gd name="T52" fmla="*/ 2533650 w 1600"/>
              <a:gd name="T53" fmla="*/ 2257425 h 1788"/>
              <a:gd name="T54" fmla="*/ 2536825 w 1600"/>
              <a:gd name="T55" fmla="*/ 2155825 h 1788"/>
              <a:gd name="T56" fmla="*/ 2540000 w 1600"/>
              <a:gd name="T57" fmla="*/ 2054225 h 1788"/>
              <a:gd name="T58" fmla="*/ 2540000 w 1600"/>
              <a:gd name="T59" fmla="*/ 2054225 h 1788"/>
              <a:gd name="T60" fmla="*/ 2536825 w 1600"/>
              <a:gd name="T61" fmla="*/ 1952625 h 1788"/>
              <a:gd name="T62" fmla="*/ 2533650 w 1600"/>
              <a:gd name="T63" fmla="*/ 1851025 h 1788"/>
              <a:gd name="T64" fmla="*/ 2520950 w 1600"/>
              <a:gd name="T65" fmla="*/ 1749425 h 1788"/>
              <a:gd name="T66" fmla="*/ 2508250 w 1600"/>
              <a:gd name="T67" fmla="*/ 1651000 h 1788"/>
              <a:gd name="T68" fmla="*/ 2492375 w 1600"/>
              <a:gd name="T69" fmla="*/ 1552575 h 1788"/>
              <a:gd name="T70" fmla="*/ 2470150 w 1600"/>
              <a:gd name="T71" fmla="*/ 1457325 h 1788"/>
              <a:gd name="T72" fmla="*/ 2444750 w 1600"/>
              <a:gd name="T73" fmla="*/ 1362075 h 1788"/>
              <a:gd name="T74" fmla="*/ 2416175 w 1600"/>
              <a:gd name="T75" fmla="*/ 1270000 h 1788"/>
              <a:gd name="T76" fmla="*/ 2416175 w 1600"/>
              <a:gd name="T77" fmla="*/ 127000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1522" y="800"/>
                </a:moveTo>
                <a:lnTo>
                  <a:pt x="1522" y="800"/>
                </a:lnTo>
                <a:lnTo>
                  <a:pt x="1502" y="740"/>
                </a:lnTo>
                <a:lnTo>
                  <a:pt x="1478" y="680"/>
                </a:lnTo>
                <a:lnTo>
                  <a:pt x="1452" y="622"/>
                </a:lnTo>
                <a:lnTo>
                  <a:pt x="1424" y="566"/>
                </a:lnTo>
                <a:lnTo>
                  <a:pt x="1394" y="510"/>
                </a:lnTo>
                <a:lnTo>
                  <a:pt x="1364" y="456"/>
                </a:lnTo>
                <a:lnTo>
                  <a:pt x="1330" y="402"/>
                </a:lnTo>
                <a:lnTo>
                  <a:pt x="1294" y="352"/>
                </a:lnTo>
                <a:lnTo>
                  <a:pt x="1256" y="302"/>
                </a:lnTo>
                <a:lnTo>
                  <a:pt x="1216" y="254"/>
                </a:lnTo>
                <a:lnTo>
                  <a:pt x="1174" y="206"/>
                </a:lnTo>
                <a:lnTo>
                  <a:pt x="1130" y="162"/>
                </a:lnTo>
                <a:lnTo>
                  <a:pt x="1086" y="118"/>
                </a:lnTo>
                <a:lnTo>
                  <a:pt x="1038" y="78"/>
                </a:lnTo>
                <a:lnTo>
                  <a:pt x="990" y="38"/>
                </a:lnTo>
                <a:lnTo>
                  <a:pt x="940" y="0"/>
                </a:lnTo>
                <a:lnTo>
                  <a:pt x="0" y="1294"/>
                </a:lnTo>
                <a:lnTo>
                  <a:pt x="1522" y="1788"/>
                </a:lnTo>
                <a:lnTo>
                  <a:pt x="1540" y="1730"/>
                </a:lnTo>
                <a:lnTo>
                  <a:pt x="1556" y="1670"/>
                </a:lnTo>
                <a:lnTo>
                  <a:pt x="1570" y="1610"/>
                </a:lnTo>
                <a:lnTo>
                  <a:pt x="1580" y="1548"/>
                </a:lnTo>
                <a:lnTo>
                  <a:pt x="1588" y="1486"/>
                </a:lnTo>
                <a:lnTo>
                  <a:pt x="1596" y="1422"/>
                </a:lnTo>
                <a:lnTo>
                  <a:pt x="1598" y="1358"/>
                </a:lnTo>
                <a:lnTo>
                  <a:pt x="1600" y="1294"/>
                </a:lnTo>
                <a:lnTo>
                  <a:pt x="1598" y="1230"/>
                </a:lnTo>
                <a:lnTo>
                  <a:pt x="1596" y="1166"/>
                </a:lnTo>
                <a:lnTo>
                  <a:pt x="1588" y="1102"/>
                </a:lnTo>
                <a:lnTo>
                  <a:pt x="1580" y="1040"/>
                </a:lnTo>
                <a:lnTo>
                  <a:pt x="1570" y="978"/>
                </a:lnTo>
                <a:lnTo>
                  <a:pt x="1556" y="918"/>
                </a:lnTo>
                <a:lnTo>
                  <a:pt x="1540" y="858"/>
                </a:lnTo>
                <a:lnTo>
                  <a:pt x="1522" y="80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Freeform 14"/>
          <p:cNvSpPr>
            <a:spLocks/>
          </p:cNvSpPr>
          <p:nvPr/>
        </p:nvSpPr>
        <p:spPr bwMode="auto">
          <a:xfrm>
            <a:off x="6338610" y="3168594"/>
            <a:ext cx="1061604" cy="1201156"/>
          </a:xfrm>
          <a:custGeom>
            <a:avLst/>
            <a:gdLst>
              <a:gd name="T0" fmla="*/ 1047750 w 1600"/>
              <a:gd name="T1" fmla="*/ 0 h 1788"/>
              <a:gd name="T2" fmla="*/ 1047750 w 1600"/>
              <a:gd name="T3" fmla="*/ 0 h 1788"/>
              <a:gd name="T4" fmla="*/ 968375 w 1600"/>
              <a:gd name="T5" fmla="*/ 60325 h 1788"/>
              <a:gd name="T6" fmla="*/ 892175 w 1600"/>
              <a:gd name="T7" fmla="*/ 123825 h 1788"/>
              <a:gd name="T8" fmla="*/ 815975 w 1600"/>
              <a:gd name="T9" fmla="*/ 187325 h 1788"/>
              <a:gd name="T10" fmla="*/ 746125 w 1600"/>
              <a:gd name="T11" fmla="*/ 257175 h 1788"/>
              <a:gd name="T12" fmla="*/ 676275 w 1600"/>
              <a:gd name="T13" fmla="*/ 327025 h 1788"/>
              <a:gd name="T14" fmla="*/ 609600 w 1600"/>
              <a:gd name="T15" fmla="*/ 403225 h 1788"/>
              <a:gd name="T16" fmla="*/ 549275 w 1600"/>
              <a:gd name="T17" fmla="*/ 479425 h 1788"/>
              <a:gd name="T18" fmla="*/ 488950 w 1600"/>
              <a:gd name="T19" fmla="*/ 558800 h 1788"/>
              <a:gd name="T20" fmla="*/ 431800 w 1600"/>
              <a:gd name="T21" fmla="*/ 638175 h 1788"/>
              <a:gd name="T22" fmla="*/ 377825 w 1600"/>
              <a:gd name="T23" fmla="*/ 723900 h 1788"/>
              <a:gd name="T24" fmla="*/ 327025 w 1600"/>
              <a:gd name="T25" fmla="*/ 809625 h 1788"/>
              <a:gd name="T26" fmla="*/ 279400 w 1600"/>
              <a:gd name="T27" fmla="*/ 898525 h 1788"/>
              <a:gd name="T28" fmla="*/ 234950 w 1600"/>
              <a:gd name="T29" fmla="*/ 987425 h 1788"/>
              <a:gd name="T30" fmla="*/ 193675 w 1600"/>
              <a:gd name="T31" fmla="*/ 1079500 h 1788"/>
              <a:gd name="T32" fmla="*/ 158750 w 1600"/>
              <a:gd name="T33" fmla="*/ 1174750 h 1788"/>
              <a:gd name="T34" fmla="*/ 123825 w 1600"/>
              <a:gd name="T35" fmla="*/ 1270000 h 1788"/>
              <a:gd name="T36" fmla="*/ 123825 w 1600"/>
              <a:gd name="T37" fmla="*/ 1270000 h 1788"/>
              <a:gd name="T38" fmla="*/ 95250 w 1600"/>
              <a:gd name="T39" fmla="*/ 1362075 h 1788"/>
              <a:gd name="T40" fmla="*/ 69850 w 1600"/>
              <a:gd name="T41" fmla="*/ 1457325 h 1788"/>
              <a:gd name="T42" fmla="*/ 50800 w 1600"/>
              <a:gd name="T43" fmla="*/ 1552575 h 1788"/>
              <a:gd name="T44" fmla="*/ 31750 w 1600"/>
              <a:gd name="T45" fmla="*/ 1651000 h 1788"/>
              <a:gd name="T46" fmla="*/ 19050 w 1600"/>
              <a:gd name="T47" fmla="*/ 1749425 h 1788"/>
              <a:gd name="T48" fmla="*/ 9525 w 1600"/>
              <a:gd name="T49" fmla="*/ 1851025 h 1788"/>
              <a:gd name="T50" fmla="*/ 3175 w 1600"/>
              <a:gd name="T51" fmla="*/ 1952625 h 1788"/>
              <a:gd name="T52" fmla="*/ 0 w 1600"/>
              <a:gd name="T53" fmla="*/ 2054225 h 1788"/>
              <a:gd name="T54" fmla="*/ 0 w 1600"/>
              <a:gd name="T55" fmla="*/ 2054225 h 1788"/>
              <a:gd name="T56" fmla="*/ 3175 w 1600"/>
              <a:gd name="T57" fmla="*/ 2155825 h 1788"/>
              <a:gd name="T58" fmla="*/ 9525 w 1600"/>
              <a:gd name="T59" fmla="*/ 2257425 h 1788"/>
              <a:gd name="T60" fmla="*/ 19050 w 1600"/>
              <a:gd name="T61" fmla="*/ 2359025 h 1788"/>
              <a:gd name="T62" fmla="*/ 31750 w 1600"/>
              <a:gd name="T63" fmla="*/ 2457450 h 1788"/>
              <a:gd name="T64" fmla="*/ 50800 w 1600"/>
              <a:gd name="T65" fmla="*/ 2555875 h 1788"/>
              <a:gd name="T66" fmla="*/ 69850 w 1600"/>
              <a:gd name="T67" fmla="*/ 2651125 h 1788"/>
              <a:gd name="T68" fmla="*/ 95250 w 1600"/>
              <a:gd name="T69" fmla="*/ 2746375 h 1788"/>
              <a:gd name="T70" fmla="*/ 123825 w 1600"/>
              <a:gd name="T71" fmla="*/ 2838450 h 1788"/>
              <a:gd name="T72" fmla="*/ 2540000 w 1600"/>
              <a:gd name="T73" fmla="*/ 2054225 h 1788"/>
              <a:gd name="T74" fmla="*/ 2540000 w 1600"/>
              <a:gd name="T75" fmla="*/ 2054225 h 1788"/>
              <a:gd name="T76" fmla="*/ 1047750 w 1600"/>
              <a:gd name="T77" fmla="*/ 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660" y="0"/>
                </a:moveTo>
                <a:lnTo>
                  <a:pt x="660" y="0"/>
                </a:lnTo>
                <a:lnTo>
                  <a:pt x="610" y="38"/>
                </a:lnTo>
                <a:lnTo>
                  <a:pt x="562" y="78"/>
                </a:lnTo>
                <a:lnTo>
                  <a:pt x="514" y="118"/>
                </a:lnTo>
                <a:lnTo>
                  <a:pt x="470" y="162"/>
                </a:lnTo>
                <a:lnTo>
                  <a:pt x="426" y="206"/>
                </a:lnTo>
                <a:lnTo>
                  <a:pt x="384" y="254"/>
                </a:lnTo>
                <a:lnTo>
                  <a:pt x="346" y="302"/>
                </a:lnTo>
                <a:lnTo>
                  <a:pt x="308" y="352"/>
                </a:lnTo>
                <a:lnTo>
                  <a:pt x="272" y="402"/>
                </a:lnTo>
                <a:lnTo>
                  <a:pt x="238" y="456"/>
                </a:lnTo>
                <a:lnTo>
                  <a:pt x="206" y="510"/>
                </a:lnTo>
                <a:lnTo>
                  <a:pt x="176" y="566"/>
                </a:lnTo>
                <a:lnTo>
                  <a:pt x="148" y="622"/>
                </a:lnTo>
                <a:lnTo>
                  <a:pt x="122" y="680"/>
                </a:lnTo>
                <a:lnTo>
                  <a:pt x="100" y="740"/>
                </a:lnTo>
                <a:lnTo>
                  <a:pt x="78" y="800"/>
                </a:lnTo>
                <a:lnTo>
                  <a:pt x="60" y="858"/>
                </a:lnTo>
                <a:lnTo>
                  <a:pt x="44" y="918"/>
                </a:lnTo>
                <a:lnTo>
                  <a:pt x="32" y="978"/>
                </a:lnTo>
                <a:lnTo>
                  <a:pt x="20" y="1040"/>
                </a:lnTo>
                <a:lnTo>
                  <a:pt x="12" y="1102"/>
                </a:lnTo>
                <a:lnTo>
                  <a:pt x="6" y="1166"/>
                </a:lnTo>
                <a:lnTo>
                  <a:pt x="2" y="1230"/>
                </a:lnTo>
                <a:lnTo>
                  <a:pt x="0" y="1294"/>
                </a:lnTo>
                <a:lnTo>
                  <a:pt x="2" y="1358"/>
                </a:lnTo>
                <a:lnTo>
                  <a:pt x="6" y="1422"/>
                </a:lnTo>
                <a:lnTo>
                  <a:pt x="12" y="1486"/>
                </a:lnTo>
                <a:lnTo>
                  <a:pt x="20" y="1548"/>
                </a:lnTo>
                <a:lnTo>
                  <a:pt x="32" y="1610"/>
                </a:lnTo>
                <a:lnTo>
                  <a:pt x="44" y="1670"/>
                </a:lnTo>
                <a:lnTo>
                  <a:pt x="60" y="1730"/>
                </a:lnTo>
                <a:lnTo>
                  <a:pt x="78" y="1788"/>
                </a:lnTo>
                <a:lnTo>
                  <a:pt x="1600" y="1294"/>
                </a:lnTo>
                <a:lnTo>
                  <a:pt x="66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Freeform 13"/>
          <p:cNvSpPr>
            <a:spLocks/>
          </p:cNvSpPr>
          <p:nvPr/>
        </p:nvSpPr>
        <p:spPr bwMode="auto">
          <a:xfrm>
            <a:off x="6412664" y="4086886"/>
            <a:ext cx="965858" cy="1066087"/>
          </a:xfrm>
          <a:custGeom>
            <a:avLst/>
            <a:gdLst>
              <a:gd name="T0" fmla="*/ 2416175 w 1522"/>
              <a:gd name="T1" fmla="*/ 0 h 1600"/>
              <a:gd name="T2" fmla="*/ 0 w 1522"/>
              <a:gd name="T3" fmla="*/ 784225 h 1600"/>
              <a:gd name="T4" fmla="*/ 0 w 1522"/>
              <a:gd name="T5" fmla="*/ 784225 h 1600"/>
              <a:gd name="T6" fmla="*/ 34925 w 1522"/>
              <a:gd name="T7" fmla="*/ 879475 h 1600"/>
              <a:gd name="T8" fmla="*/ 69850 w 1522"/>
              <a:gd name="T9" fmla="*/ 974725 h 1600"/>
              <a:gd name="T10" fmla="*/ 111125 w 1522"/>
              <a:gd name="T11" fmla="*/ 1066800 h 1600"/>
              <a:gd name="T12" fmla="*/ 155575 w 1522"/>
              <a:gd name="T13" fmla="*/ 1155700 h 1600"/>
              <a:gd name="T14" fmla="*/ 203200 w 1522"/>
              <a:gd name="T15" fmla="*/ 1244600 h 1600"/>
              <a:gd name="T16" fmla="*/ 254000 w 1522"/>
              <a:gd name="T17" fmla="*/ 1330325 h 1600"/>
              <a:gd name="T18" fmla="*/ 307975 w 1522"/>
              <a:gd name="T19" fmla="*/ 1416050 h 1600"/>
              <a:gd name="T20" fmla="*/ 365125 w 1522"/>
              <a:gd name="T21" fmla="*/ 1495425 h 1600"/>
              <a:gd name="T22" fmla="*/ 425450 w 1522"/>
              <a:gd name="T23" fmla="*/ 1574800 h 1600"/>
              <a:gd name="T24" fmla="*/ 485775 w 1522"/>
              <a:gd name="T25" fmla="*/ 1651000 h 1600"/>
              <a:gd name="T26" fmla="*/ 552450 w 1522"/>
              <a:gd name="T27" fmla="*/ 1727200 h 1600"/>
              <a:gd name="T28" fmla="*/ 622300 w 1522"/>
              <a:gd name="T29" fmla="*/ 1797050 h 1600"/>
              <a:gd name="T30" fmla="*/ 692150 w 1522"/>
              <a:gd name="T31" fmla="*/ 1866900 h 1600"/>
              <a:gd name="T32" fmla="*/ 768350 w 1522"/>
              <a:gd name="T33" fmla="*/ 1933575 h 1600"/>
              <a:gd name="T34" fmla="*/ 844550 w 1522"/>
              <a:gd name="T35" fmla="*/ 1993900 h 1600"/>
              <a:gd name="T36" fmla="*/ 923925 w 1522"/>
              <a:gd name="T37" fmla="*/ 2054225 h 1600"/>
              <a:gd name="T38" fmla="*/ 923925 w 1522"/>
              <a:gd name="T39" fmla="*/ 2054225 h 1600"/>
              <a:gd name="T40" fmla="*/ 1003300 w 1522"/>
              <a:gd name="T41" fmla="*/ 2111375 h 1600"/>
              <a:gd name="T42" fmla="*/ 1085850 w 1522"/>
              <a:gd name="T43" fmla="*/ 2162175 h 1600"/>
              <a:gd name="T44" fmla="*/ 1168400 w 1522"/>
              <a:gd name="T45" fmla="*/ 2212975 h 1600"/>
              <a:gd name="T46" fmla="*/ 1254125 w 1522"/>
              <a:gd name="T47" fmla="*/ 2260600 h 1600"/>
              <a:gd name="T48" fmla="*/ 1343025 w 1522"/>
              <a:gd name="T49" fmla="*/ 2301875 h 1600"/>
              <a:gd name="T50" fmla="*/ 1431925 w 1522"/>
              <a:gd name="T51" fmla="*/ 2343150 h 1600"/>
              <a:gd name="T52" fmla="*/ 1524000 w 1522"/>
              <a:gd name="T53" fmla="*/ 2378075 h 1600"/>
              <a:gd name="T54" fmla="*/ 1619250 w 1522"/>
              <a:gd name="T55" fmla="*/ 2413000 h 1600"/>
              <a:gd name="T56" fmla="*/ 1711325 w 1522"/>
              <a:gd name="T57" fmla="*/ 2441575 h 1600"/>
              <a:gd name="T58" fmla="*/ 1809750 w 1522"/>
              <a:gd name="T59" fmla="*/ 2466975 h 1600"/>
              <a:gd name="T60" fmla="*/ 1908175 w 1522"/>
              <a:gd name="T61" fmla="*/ 2489200 h 1600"/>
              <a:gd name="T62" fmla="*/ 2006600 w 1522"/>
              <a:gd name="T63" fmla="*/ 2508250 h 1600"/>
              <a:gd name="T64" fmla="*/ 2108200 w 1522"/>
              <a:gd name="T65" fmla="*/ 2520950 h 1600"/>
              <a:gd name="T66" fmla="*/ 2209800 w 1522"/>
              <a:gd name="T67" fmla="*/ 2530475 h 1600"/>
              <a:gd name="T68" fmla="*/ 2311400 w 1522"/>
              <a:gd name="T69" fmla="*/ 2536825 h 1600"/>
              <a:gd name="T70" fmla="*/ 2416175 w 1522"/>
              <a:gd name="T71" fmla="*/ 2540000 h 1600"/>
              <a:gd name="T72" fmla="*/ 2416175 w 1522"/>
              <a:gd name="T73" fmla="*/ 0 h 1600"/>
              <a:gd name="T74" fmla="*/ 2416175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1522" y="0"/>
                </a:moveTo>
                <a:lnTo>
                  <a:pt x="0" y="494"/>
                </a:lnTo>
                <a:lnTo>
                  <a:pt x="22" y="554"/>
                </a:lnTo>
                <a:lnTo>
                  <a:pt x="44" y="614"/>
                </a:lnTo>
                <a:lnTo>
                  <a:pt x="70" y="672"/>
                </a:lnTo>
                <a:lnTo>
                  <a:pt x="98" y="728"/>
                </a:lnTo>
                <a:lnTo>
                  <a:pt x="128" y="784"/>
                </a:lnTo>
                <a:lnTo>
                  <a:pt x="160" y="838"/>
                </a:lnTo>
                <a:lnTo>
                  <a:pt x="194" y="892"/>
                </a:lnTo>
                <a:lnTo>
                  <a:pt x="230" y="942"/>
                </a:lnTo>
                <a:lnTo>
                  <a:pt x="268" y="992"/>
                </a:lnTo>
                <a:lnTo>
                  <a:pt x="306" y="1040"/>
                </a:lnTo>
                <a:lnTo>
                  <a:pt x="348" y="1088"/>
                </a:lnTo>
                <a:lnTo>
                  <a:pt x="392" y="1132"/>
                </a:lnTo>
                <a:lnTo>
                  <a:pt x="436" y="1176"/>
                </a:lnTo>
                <a:lnTo>
                  <a:pt x="484" y="1218"/>
                </a:lnTo>
                <a:lnTo>
                  <a:pt x="532" y="1256"/>
                </a:lnTo>
                <a:lnTo>
                  <a:pt x="582" y="1294"/>
                </a:lnTo>
                <a:lnTo>
                  <a:pt x="632" y="1330"/>
                </a:lnTo>
                <a:lnTo>
                  <a:pt x="684" y="1362"/>
                </a:lnTo>
                <a:lnTo>
                  <a:pt x="736" y="1394"/>
                </a:lnTo>
                <a:lnTo>
                  <a:pt x="790" y="1424"/>
                </a:lnTo>
                <a:lnTo>
                  <a:pt x="846" y="1450"/>
                </a:lnTo>
                <a:lnTo>
                  <a:pt x="902" y="1476"/>
                </a:lnTo>
                <a:lnTo>
                  <a:pt x="960" y="1498"/>
                </a:lnTo>
                <a:lnTo>
                  <a:pt x="1020" y="1520"/>
                </a:lnTo>
                <a:lnTo>
                  <a:pt x="1078" y="1538"/>
                </a:lnTo>
                <a:lnTo>
                  <a:pt x="1140" y="1554"/>
                </a:lnTo>
                <a:lnTo>
                  <a:pt x="1202" y="1568"/>
                </a:lnTo>
                <a:lnTo>
                  <a:pt x="1264" y="1580"/>
                </a:lnTo>
                <a:lnTo>
                  <a:pt x="1328" y="1588"/>
                </a:lnTo>
                <a:lnTo>
                  <a:pt x="1392" y="1594"/>
                </a:lnTo>
                <a:lnTo>
                  <a:pt x="1456" y="1598"/>
                </a:lnTo>
                <a:lnTo>
                  <a:pt x="1522" y="1600"/>
                </a:lnTo>
                <a:lnTo>
                  <a:pt x="1522" y="0"/>
                </a:lnTo>
                <a:close/>
              </a:path>
            </a:pathLst>
          </a:custGeom>
          <a:solidFill>
            <a:srgbClr val="FF99F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56" name="Freeform 11"/>
          <p:cNvSpPr>
            <a:spLocks/>
          </p:cNvSpPr>
          <p:nvPr/>
        </p:nvSpPr>
        <p:spPr bwMode="auto">
          <a:xfrm>
            <a:off x="7378523" y="4056516"/>
            <a:ext cx="921054" cy="1096458"/>
          </a:xfrm>
          <a:custGeom>
            <a:avLst/>
            <a:gdLst>
              <a:gd name="T0" fmla="*/ 0 w 1522"/>
              <a:gd name="T1" fmla="*/ 0 h 1600"/>
              <a:gd name="T2" fmla="*/ 0 w 1522"/>
              <a:gd name="T3" fmla="*/ 0 h 1600"/>
              <a:gd name="T4" fmla="*/ 0 w 1522"/>
              <a:gd name="T5" fmla="*/ 2540000 h 1600"/>
              <a:gd name="T6" fmla="*/ 0 w 1522"/>
              <a:gd name="T7" fmla="*/ 2540000 h 1600"/>
              <a:gd name="T8" fmla="*/ 104775 w 1522"/>
              <a:gd name="T9" fmla="*/ 2536825 h 1600"/>
              <a:gd name="T10" fmla="*/ 206375 w 1522"/>
              <a:gd name="T11" fmla="*/ 2530475 h 1600"/>
              <a:gd name="T12" fmla="*/ 307975 w 1522"/>
              <a:gd name="T13" fmla="*/ 2520950 h 1600"/>
              <a:gd name="T14" fmla="*/ 409575 w 1522"/>
              <a:gd name="T15" fmla="*/ 2508250 h 1600"/>
              <a:gd name="T16" fmla="*/ 508000 w 1522"/>
              <a:gd name="T17" fmla="*/ 2489200 h 1600"/>
              <a:gd name="T18" fmla="*/ 606425 w 1522"/>
              <a:gd name="T19" fmla="*/ 2466975 h 1600"/>
              <a:gd name="T20" fmla="*/ 704850 w 1522"/>
              <a:gd name="T21" fmla="*/ 2441575 h 1600"/>
              <a:gd name="T22" fmla="*/ 800100 w 1522"/>
              <a:gd name="T23" fmla="*/ 2413000 h 1600"/>
              <a:gd name="T24" fmla="*/ 892175 w 1522"/>
              <a:gd name="T25" fmla="*/ 2378075 h 1600"/>
              <a:gd name="T26" fmla="*/ 984250 w 1522"/>
              <a:gd name="T27" fmla="*/ 2343150 h 1600"/>
              <a:gd name="T28" fmla="*/ 1073150 w 1522"/>
              <a:gd name="T29" fmla="*/ 2301875 h 1600"/>
              <a:gd name="T30" fmla="*/ 1162050 w 1522"/>
              <a:gd name="T31" fmla="*/ 2260600 h 1600"/>
              <a:gd name="T32" fmla="*/ 1247775 w 1522"/>
              <a:gd name="T33" fmla="*/ 2212975 h 1600"/>
              <a:gd name="T34" fmla="*/ 1330325 w 1522"/>
              <a:gd name="T35" fmla="*/ 2162175 h 1600"/>
              <a:gd name="T36" fmla="*/ 1412875 w 1522"/>
              <a:gd name="T37" fmla="*/ 2111375 h 1600"/>
              <a:gd name="T38" fmla="*/ 1492250 w 1522"/>
              <a:gd name="T39" fmla="*/ 2054225 h 1600"/>
              <a:gd name="T40" fmla="*/ 1492250 w 1522"/>
              <a:gd name="T41" fmla="*/ 2054225 h 1600"/>
              <a:gd name="T42" fmla="*/ 1571625 w 1522"/>
              <a:gd name="T43" fmla="*/ 1993900 h 1600"/>
              <a:gd name="T44" fmla="*/ 1647825 w 1522"/>
              <a:gd name="T45" fmla="*/ 1933575 h 1600"/>
              <a:gd name="T46" fmla="*/ 1724025 w 1522"/>
              <a:gd name="T47" fmla="*/ 1866900 h 1600"/>
              <a:gd name="T48" fmla="*/ 1793875 w 1522"/>
              <a:gd name="T49" fmla="*/ 1797050 h 1600"/>
              <a:gd name="T50" fmla="*/ 1863725 w 1522"/>
              <a:gd name="T51" fmla="*/ 1727200 h 1600"/>
              <a:gd name="T52" fmla="*/ 1930400 w 1522"/>
              <a:gd name="T53" fmla="*/ 1651000 h 1600"/>
              <a:gd name="T54" fmla="*/ 1993900 w 1522"/>
              <a:gd name="T55" fmla="*/ 1574800 h 1600"/>
              <a:gd name="T56" fmla="*/ 2054225 w 1522"/>
              <a:gd name="T57" fmla="*/ 1495425 h 1600"/>
              <a:gd name="T58" fmla="*/ 2111375 w 1522"/>
              <a:gd name="T59" fmla="*/ 1416050 h 1600"/>
              <a:gd name="T60" fmla="*/ 2165350 w 1522"/>
              <a:gd name="T61" fmla="*/ 1330325 h 1600"/>
              <a:gd name="T62" fmla="*/ 2212975 w 1522"/>
              <a:gd name="T63" fmla="*/ 1244600 h 1600"/>
              <a:gd name="T64" fmla="*/ 2260600 w 1522"/>
              <a:gd name="T65" fmla="*/ 1155700 h 1600"/>
              <a:gd name="T66" fmla="*/ 2305050 w 1522"/>
              <a:gd name="T67" fmla="*/ 1066800 h 1600"/>
              <a:gd name="T68" fmla="*/ 2346325 w 1522"/>
              <a:gd name="T69" fmla="*/ 974725 h 1600"/>
              <a:gd name="T70" fmla="*/ 2384425 w 1522"/>
              <a:gd name="T71" fmla="*/ 879475 h 1600"/>
              <a:gd name="T72" fmla="*/ 2416175 w 1522"/>
              <a:gd name="T73" fmla="*/ 784225 h 1600"/>
              <a:gd name="T74" fmla="*/ 0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0" y="0"/>
                </a:moveTo>
                <a:lnTo>
                  <a:pt x="0" y="0"/>
                </a:lnTo>
                <a:lnTo>
                  <a:pt x="0" y="1600"/>
                </a:lnTo>
                <a:lnTo>
                  <a:pt x="66" y="1598"/>
                </a:lnTo>
                <a:lnTo>
                  <a:pt x="130" y="1594"/>
                </a:lnTo>
                <a:lnTo>
                  <a:pt x="194" y="1588"/>
                </a:lnTo>
                <a:lnTo>
                  <a:pt x="258" y="1580"/>
                </a:lnTo>
                <a:lnTo>
                  <a:pt x="320" y="1568"/>
                </a:lnTo>
                <a:lnTo>
                  <a:pt x="382" y="1554"/>
                </a:lnTo>
                <a:lnTo>
                  <a:pt x="444" y="1538"/>
                </a:lnTo>
                <a:lnTo>
                  <a:pt x="504" y="1520"/>
                </a:lnTo>
                <a:lnTo>
                  <a:pt x="562" y="1498"/>
                </a:lnTo>
                <a:lnTo>
                  <a:pt x="620" y="1476"/>
                </a:lnTo>
                <a:lnTo>
                  <a:pt x="676" y="1450"/>
                </a:lnTo>
                <a:lnTo>
                  <a:pt x="732" y="1424"/>
                </a:lnTo>
                <a:lnTo>
                  <a:pt x="786" y="1394"/>
                </a:lnTo>
                <a:lnTo>
                  <a:pt x="838" y="1362"/>
                </a:lnTo>
                <a:lnTo>
                  <a:pt x="890" y="1330"/>
                </a:lnTo>
                <a:lnTo>
                  <a:pt x="940" y="1294"/>
                </a:lnTo>
                <a:lnTo>
                  <a:pt x="990" y="1256"/>
                </a:lnTo>
                <a:lnTo>
                  <a:pt x="1038" y="1218"/>
                </a:lnTo>
                <a:lnTo>
                  <a:pt x="1086" y="1176"/>
                </a:lnTo>
                <a:lnTo>
                  <a:pt x="1130" y="1132"/>
                </a:lnTo>
                <a:lnTo>
                  <a:pt x="1174" y="1088"/>
                </a:lnTo>
                <a:lnTo>
                  <a:pt x="1216" y="1040"/>
                </a:lnTo>
                <a:lnTo>
                  <a:pt x="1256" y="992"/>
                </a:lnTo>
                <a:lnTo>
                  <a:pt x="1294" y="942"/>
                </a:lnTo>
                <a:lnTo>
                  <a:pt x="1330" y="892"/>
                </a:lnTo>
                <a:lnTo>
                  <a:pt x="1364" y="838"/>
                </a:lnTo>
                <a:lnTo>
                  <a:pt x="1394" y="784"/>
                </a:lnTo>
                <a:lnTo>
                  <a:pt x="1424" y="728"/>
                </a:lnTo>
                <a:lnTo>
                  <a:pt x="1452" y="672"/>
                </a:lnTo>
                <a:lnTo>
                  <a:pt x="1478" y="614"/>
                </a:lnTo>
                <a:lnTo>
                  <a:pt x="1502" y="554"/>
                </a:lnTo>
                <a:lnTo>
                  <a:pt x="1522" y="494"/>
                </a:lnTo>
                <a:lnTo>
                  <a:pt x="0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7" name="Picture 38" descr="button6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042" y="3059252"/>
            <a:ext cx="492042" cy="49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8" descr="button6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288" y="2303562"/>
            <a:ext cx="492042" cy="49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85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3910818" y="1162098"/>
            <a:ext cx="5205046" cy="512132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3910817" y="1668536"/>
            <a:ext cx="2540000" cy="2838450"/>
          </a:xfrm>
          <a:custGeom>
            <a:avLst/>
            <a:gdLst>
              <a:gd name="T0" fmla="*/ 1047750 w 1600"/>
              <a:gd name="T1" fmla="*/ 0 h 1788"/>
              <a:gd name="T2" fmla="*/ 1047750 w 1600"/>
              <a:gd name="T3" fmla="*/ 0 h 1788"/>
              <a:gd name="T4" fmla="*/ 968375 w 1600"/>
              <a:gd name="T5" fmla="*/ 60325 h 1788"/>
              <a:gd name="T6" fmla="*/ 892175 w 1600"/>
              <a:gd name="T7" fmla="*/ 123825 h 1788"/>
              <a:gd name="T8" fmla="*/ 815975 w 1600"/>
              <a:gd name="T9" fmla="*/ 187325 h 1788"/>
              <a:gd name="T10" fmla="*/ 746125 w 1600"/>
              <a:gd name="T11" fmla="*/ 257175 h 1788"/>
              <a:gd name="T12" fmla="*/ 676275 w 1600"/>
              <a:gd name="T13" fmla="*/ 327025 h 1788"/>
              <a:gd name="T14" fmla="*/ 609600 w 1600"/>
              <a:gd name="T15" fmla="*/ 403225 h 1788"/>
              <a:gd name="T16" fmla="*/ 549275 w 1600"/>
              <a:gd name="T17" fmla="*/ 479425 h 1788"/>
              <a:gd name="T18" fmla="*/ 488950 w 1600"/>
              <a:gd name="T19" fmla="*/ 558800 h 1788"/>
              <a:gd name="T20" fmla="*/ 431800 w 1600"/>
              <a:gd name="T21" fmla="*/ 638175 h 1788"/>
              <a:gd name="T22" fmla="*/ 377825 w 1600"/>
              <a:gd name="T23" fmla="*/ 723900 h 1788"/>
              <a:gd name="T24" fmla="*/ 327025 w 1600"/>
              <a:gd name="T25" fmla="*/ 809625 h 1788"/>
              <a:gd name="T26" fmla="*/ 279400 w 1600"/>
              <a:gd name="T27" fmla="*/ 898525 h 1788"/>
              <a:gd name="T28" fmla="*/ 234950 w 1600"/>
              <a:gd name="T29" fmla="*/ 987425 h 1788"/>
              <a:gd name="T30" fmla="*/ 193675 w 1600"/>
              <a:gd name="T31" fmla="*/ 1079500 h 1788"/>
              <a:gd name="T32" fmla="*/ 158750 w 1600"/>
              <a:gd name="T33" fmla="*/ 1174750 h 1788"/>
              <a:gd name="T34" fmla="*/ 123825 w 1600"/>
              <a:gd name="T35" fmla="*/ 1270000 h 1788"/>
              <a:gd name="T36" fmla="*/ 123825 w 1600"/>
              <a:gd name="T37" fmla="*/ 1270000 h 1788"/>
              <a:gd name="T38" fmla="*/ 95250 w 1600"/>
              <a:gd name="T39" fmla="*/ 1362075 h 1788"/>
              <a:gd name="T40" fmla="*/ 69850 w 1600"/>
              <a:gd name="T41" fmla="*/ 1457325 h 1788"/>
              <a:gd name="T42" fmla="*/ 50800 w 1600"/>
              <a:gd name="T43" fmla="*/ 1552575 h 1788"/>
              <a:gd name="T44" fmla="*/ 31750 w 1600"/>
              <a:gd name="T45" fmla="*/ 1651000 h 1788"/>
              <a:gd name="T46" fmla="*/ 19050 w 1600"/>
              <a:gd name="T47" fmla="*/ 1749425 h 1788"/>
              <a:gd name="T48" fmla="*/ 9525 w 1600"/>
              <a:gd name="T49" fmla="*/ 1851025 h 1788"/>
              <a:gd name="T50" fmla="*/ 3175 w 1600"/>
              <a:gd name="T51" fmla="*/ 1952625 h 1788"/>
              <a:gd name="T52" fmla="*/ 0 w 1600"/>
              <a:gd name="T53" fmla="*/ 2054225 h 1788"/>
              <a:gd name="T54" fmla="*/ 0 w 1600"/>
              <a:gd name="T55" fmla="*/ 2054225 h 1788"/>
              <a:gd name="T56" fmla="*/ 3175 w 1600"/>
              <a:gd name="T57" fmla="*/ 2155825 h 1788"/>
              <a:gd name="T58" fmla="*/ 9525 w 1600"/>
              <a:gd name="T59" fmla="*/ 2257425 h 1788"/>
              <a:gd name="T60" fmla="*/ 19050 w 1600"/>
              <a:gd name="T61" fmla="*/ 2359025 h 1788"/>
              <a:gd name="T62" fmla="*/ 31750 w 1600"/>
              <a:gd name="T63" fmla="*/ 2457450 h 1788"/>
              <a:gd name="T64" fmla="*/ 50800 w 1600"/>
              <a:gd name="T65" fmla="*/ 2555875 h 1788"/>
              <a:gd name="T66" fmla="*/ 69850 w 1600"/>
              <a:gd name="T67" fmla="*/ 2651125 h 1788"/>
              <a:gd name="T68" fmla="*/ 95250 w 1600"/>
              <a:gd name="T69" fmla="*/ 2746375 h 1788"/>
              <a:gd name="T70" fmla="*/ 123825 w 1600"/>
              <a:gd name="T71" fmla="*/ 2838450 h 1788"/>
              <a:gd name="T72" fmla="*/ 2540000 w 1600"/>
              <a:gd name="T73" fmla="*/ 2054225 h 1788"/>
              <a:gd name="T74" fmla="*/ 2540000 w 1600"/>
              <a:gd name="T75" fmla="*/ 2054225 h 1788"/>
              <a:gd name="T76" fmla="*/ 1047750 w 1600"/>
              <a:gd name="T77" fmla="*/ 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660" y="0"/>
                </a:moveTo>
                <a:lnTo>
                  <a:pt x="660" y="0"/>
                </a:lnTo>
                <a:lnTo>
                  <a:pt x="610" y="38"/>
                </a:lnTo>
                <a:lnTo>
                  <a:pt x="562" y="78"/>
                </a:lnTo>
                <a:lnTo>
                  <a:pt x="514" y="118"/>
                </a:lnTo>
                <a:lnTo>
                  <a:pt x="470" y="162"/>
                </a:lnTo>
                <a:lnTo>
                  <a:pt x="426" y="206"/>
                </a:lnTo>
                <a:lnTo>
                  <a:pt x="384" y="254"/>
                </a:lnTo>
                <a:lnTo>
                  <a:pt x="346" y="302"/>
                </a:lnTo>
                <a:lnTo>
                  <a:pt x="308" y="352"/>
                </a:lnTo>
                <a:lnTo>
                  <a:pt x="272" y="402"/>
                </a:lnTo>
                <a:lnTo>
                  <a:pt x="238" y="456"/>
                </a:lnTo>
                <a:lnTo>
                  <a:pt x="206" y="510"/>
                </a:lnTo>
                <a:lnTo>
                  <a:pt x="176" y="566"/>
                </a:lnTo>
                <a:lnTo>
                  <a:pt x="148" y="622"/>
                </a:lnTo>
                <a:lnTo>
                  <a:pt x="122" y="680"/>
                </a:lnTo>
                <a:lnTo>
                  <a:pt x="100" y="740"/>
                </a:lnTo>
                <a:lnTo>
                  <a:pt x="78" y="800"/>
                </a:lnTo>
                <a:lnTo>
                  <a:pt x="60" y="858"/>
                </a:lnTo>
                <a:lnTo>
                  <a:pt x="44" y="918"/>
                </a:lnTo>
                <a:lnTo>
                  <a:pt x="32" y="978"/>
                </a:lnTo>
                <a:lnTo>
                  <a:pt x="20" y="1040"/>
                </a:lnTo>
                <a:lnTo>
                  <a:pt x="12" y="1102"/>
                </a:lnTo>
                <a:lnTo>
                  <a:pt x="6" y="1166"/>
                </a:lnTo>
                <a:lnTo>
                  <a:pt x="2" y="1230"/>
                </a:lnTo>
                <a:lnTo>
                  <a:pt x="0" y="1294"/>
                </a:lnTo>
                <a:lnTo>
                  <a:pt x="2" y="1358"/>
                </a:lnTo>
                <a:lnTo>
                  <a:pt x="6" y="1422"/>
                </a:lnTo>
                <a:lnTo>
                  <a:pt x="12" y="1486"/>
                </a:lnTo>
                <a:lnTo>
                  <a:pt x="20" y="1548"/>
                </a:lnTo>
                <a:lnTo>
                  <a:pt x="32" y="1610"/>
                </a:lnTo>
                <a:lnTo>
                  <a:pt x="44" y="1670"/>
                </a:lnTo>
                <a:lnTo>
                  <a:pt x="60" y="1730"/>
                </a:lnTo>
                <a:lnTo>
                  <a:pt x="78" y="1788"/>
                </a:lnTo>
                <a:lnTo>
                  <a:pt x="1600" y="1294"/>
                </a:lnTo>
                <a:lnTo>
                  <a:pt x="66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021090" y="1162097"/>
            <a:ext cx="2984500" cy="2601989"/>
          </a:xfrm>
          <a:custGeom>
            <a:avLst/>
            <a:gdLst>
              <a:gd name="T0" fmla="*/ 1492250 w 1880"/>
              <a:gd name="T1" fmla="*/ 0 h 1600"/>
              <a:gd name="T2" fmla="*/ 1492250 w 1880"/>
              <a:gd name="T3" fmla="*/ 0 h 1600"/>
              <a:gd name="T4" fmla="*/ 1387475 w 1880"/>
              <a:gd name="T5" fmla="*/ 3175 h 1600"/>
              <a:gd name="T6" fmla="*/ 1285875 w 1880"/>
              <a:gd name="T7" fmla="*/ 9525 h 1600"/>
              <a:gd name="T8" fmla="*/ 1184275 w 1880"/>
              <a:gd name="T9" fmla="*/ 19050 h 1600"/>
              <a:gd name="T10" fmla="*/ 1082675 w 1880"/>
              <a:gd name="T11" fmla="*/ 31750 h 1600"/>
              <a:gd name="T12" fmla="*/ 984250 w 1880"/>
              <a:gd name="T13" fmla="*/ 50800 h 1600"/>
              <a:gd name="T14" fmla="*/ 885825 w 1880"/>
              <a:gd name="T15" fmla="*/ 73025 h 1600"/>
              <a:gd name="T16" fmla="*/ 787400 w 1880"/>
              <a:gd name="T17" fmla="*/ 98425 h 1600"/>
              <a:gd name="T18" fmla="*/ 695325 w 1880"/>
              <a:gd name="T19" fmla="*/ 127000 h 1600"/>
              <a:gd name="T20" fmla="*/ 600075 w 1880"/>
              <a:gd name="T21" fmla="*/ 161925 h 1600"/>
              <a:gd name="T22" fmla="*/ 508000 w 1880"/>
              <a:gd name="T23" fmla="*/ 196850 h 1600"/>
              <a:gd name="T24" fmla="*/ 419100 w 1880"/>
              <a:gd name="T25" fmla="*/ 238125 h 1600"/>
              <a:gd name="T26" fmla="*/ 330200 w 1880"/>
              <a:gd name="T27" fmla="*/ 279400 h 1600"/>
              <a:gd name="T28" fmla="*/ 244475 w 1880"/>
              <a:gd name="T29" fmla="*/ 327025 h 1600"/>
              <a:gd name="T30" fmla="*/ 161925 w 1880"/>
              <a:gd name="T31" fmla="*/ 377825 h 1600"/>
              <a:gd name="T32" fmla="*/ 79375 w 1880"/>
              <a:gd name="T33" fmla="*/ 428625 h 1600"/>
              <a:gd name="T34" fmla="*/ 0 w 1880"/>
              <a:gd name="T35" fmla="*/ 485775 h 1600"/>
              <a:gd name="T36" fmla="*/ 1492250 w 1880"/>
              <a:gd name="T37" fmla="*/ 2540000 h 1600"/>
              <a:gd name="T38" fmla="*/ 1492250 w 1880"/>
              <a:gd name="T39" fmla="*/ 2540000 h 1600"/>
              <a:gd name="T40" fmla="*/ 2984500 w 1880"/>
              <a:gd name="T41" fmla="*/ 485775 h 1600"/>
              <a:gd name="T42" fmla="*/ 2984500 w 1880"/>
              <a:gd name="T43" fmla="*/ 485775 h 1600"/>
              <a:gd name="T44" fmla="*/ 2905125 w 1880"/>
              <a:gd name="T45" fmla="*/ 428625 h 1600"/>
              <a:gd name="T46" fmla="*/ 2822575 w 1880"/>
              <a:gd name="T47" fmla="*/ 377825 h 1600"/>
              <a:gd name="T48" fmla="*/ 2740025 w 1880"/>
              <a:gd name="T49" fmla="*/ 327025 h 1600"/>
              <a:gd name="T50" fmla="*/ 2654300 w 1880"/>
              <a:gd name="T51" fmla="*/ 279400 h 1600"/>
              <a:gd name="T52" fmla="*/ 2565400 w 1880"/>
              <a:gd name="T53" fmla="*/ 238125 h 1600"/>
              <a:gd name="T54" fmla="*/ 2476500 w 1880"/>
              <a:gd name="T55" fmla="*/ 196850 h 1600"/>
              <a:gd name="T56" fmla="*/ 2384425 w 1880"/>
              <a:gd name="T57" fmla="*/ 161925 h 1600"/>
              <a:gd name="T58" fmla="*/ 2292350 w 1880"/>
              <a:gd name="T59" fmla="*/ 127000 h 1600"/>
              <a:gd name="T60" fmla="*/ 2197100 w 1880"/>
              <a:gd name="T61" fmla="*/ 98425 h 1600"/>
              <a:gd name="T62" fmla="*/ 2098675 w 1880"/>
              <a:gd name="T63" fmla="*/ 73025 h 1600"/>
              <a:gd name="T64" fmla="*/ 2000250 w 1880"/>
              <a:gd name="T65" fmla="*/ 50800 h 1600"/>
              <a:gd name="T66" fmla="*/ 1901825 w 1880"/>
              <a:gd name="T67" fmla="*/ 31750 h 1600"/>
              <a:gd name="T68" fmla="*/ 1800225 w 1880"/>
              <a:gd name="T69" fmla="*/ 19050 h 1600"/>
              <a:gd name="T70" fmla="*/ 1698625 w 1880"/>
              <a:gd name="T71" fmla="*/ 9525 h 1600"/>
              <a:gd name="T72" fmla="*/ 1597025 w 1880"/>
              <a:gd name="T73" fmla="*/ 3175 h 1600"/>
              <a:gd name="T74" fmla="*/ 1492250 w 1880"/>
              <a:gd name="T75" fmla="*/ 0 h 1600"/>
              <a:gd name="T76" fmla="*/ 1492250 w 1880"/>
              <a:gd name="T77" fmla="*/ 0 h 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80" h="1600">
                <a:moveTo>
                  <a:pt x="940" y="0"/>
                </a:moveTo>
                <a:lnTo>
                  <a:pt x="940" y="0"/>
                </a:lnTo>
                <a:lnTo>
                  <a:pt x="874" y="2"/>
                </a:lnTo>
                <a:lnTo>
                  <a:pt x="810" y="6"/>
                </a:lnTo>
                <a:lnTo>
                  <a:pt x="746" y="12"/>
                </a:lnTo>
                <a:lnTo>
                  <a:pt x="682" y="20"/>
                </a:lnTo>
                <a:lnTo>
                  <a:pt x="620" y="32"/>
                </a:lnTo>
                <a:lnTo>
                  <a:pt x="558" y="46"/>
                </a:lnTo>
                <a:lnTo>
                  <a:pt x="496" y="62"/>
                </a:lnTo>
                <a:lnTo>
                  <a:pt x="438" y="80"/>
                </a:lnTo>
                <a:lnTo>
                  <a:pt x="378" y="102"/>
                </a:lnTo>
                <a:lnTo>
                  <a:pt x="320" y="124"/>
                </a:lnTo>
                <a:lnTo>
                  <a:pt x="264" y="150"/>
                </a:lnTo>
                <a:lnTo>
                  <a:pt x="208" y="176"/>
                </a:lnTo>
                <a:lnTo>
                  <a:pt x="154" y="206"/>
                </a:lnTo>
                <a:lnTo>
                  <a:pt x="102" y="238"/>
                </a:lnTo>
                <a:lnTo>
                  <a:pt x="50" y="270"/>
                </a:lnTo>
                <a:lnTo>
                  <a:pt x="0" y="306"/>
                </a:lnTo>
                <a:lnTo>
                  <a:pt x="940" y="1600"/>
                </a:lnTo>
                <a:lnTo>
                  <a:pt x="1880" y="306"/>
                </a:lnTo>
                <a:lnTo>
                  <a:pt x="1830" y="270"/>
                </a:lnTo>
                <a:lnTo>
                  <a:pt x="1778" y="238"/>
                </a:lnTo>
                <a:lnTo>
                  <a:pt x="1726" y="206"/>
                </a:lnTo>
                <a:lnTo>
                  <a:pt x="1672" y="176"/>
                </a:lnTo>
                <a:lnTo>
                  <a:pt x="1616" y="150"/>
                </a:lnTo>
                <a:lnTo>
                  <a:pt x="1560" y="124"/>
                </a:lnTo>
                <a:lnTo>
                  <a:pt x="1502" y="102"/>
                </a:lnTo>
                <a:lnTo>
                  <a:pt x="1444" y="80"/>
                </a:lnTo>
                <a:lnTo>
                  <a:pt x="1384" y="62"/>
                </a:lnTo>
                <a:lnTo>
                  <a:pt x="1322" y="46"/>
                </a:lnTo>
                <a:lnTo>
                  <a:pt x="1260" y="32"/>
                </a:lnTo>
                <a:lnTo>
                  <a:pt x="1198" y="20"/>
                </a:lnTo>
                <a:lnTo>
                  <a:pt x="1134" y="12"/>
                </a:lnTo>
                <a:lnTo>
                  <a:pt x="1070" y="6"/>
                </a:lnTo>
                <a:lnTo>
                  <a:pt x="1006" y="2"/>
                </a:lnTo>
                <a:lnTo>
                  <a:pt x="940" y="0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575863" y="1668536"/>
            <a:ext cx="2540000" cy="2838450"/>
          </a:xfrm>
          <a:custGeom>
            <a:avLst/>
            <a:gdLst>
              <a:gd name="T0" fmla="*/ 2416175 w 1600"/>
              <a:gd name="T1" fmla="*/ 1270000 h 1788"/>
              <a:gd name="T2" fmla="*/ 2416175 w 1600"/>
              <a:gd name="T3" fmla="*/ 1270000 h 1788"/>
              <a:gd name="T4" fmla="*/ 2384425 w 1600"/>
              <a:gd name="T5" fmla="*/ 1174750 h 1788"/>
              <a:gd name="T6" fmla="*/ 2346325 w 1600"/>
              <a:gd name="T7" fmla="*/ 1079500 h 1788"/>
              <a:gd name="T8" fmla="*/ 2305050 w 1600"/>
              <a:gd name="T9" fmla="*/ 987425 h 1788"/>
              <a:gd name="T10" fmla="*/ 2260600 w 1600"/>
              <a:gd name="T11" fmla="*/ 898525 h 1788"/>
              <a:gd name="T12" fmla="*/ 2212975 w 1600"/>
              <a:gd name="T13" fmla="*/ 809625 h 1788"/>
              <a:gd name="T14" fmla="*/ 2165350 w 1600"/>
              <a:gd name="T15" fmla="*/ 723900 h 1788"/>
              <a:gd name="T16" fmla="*/ 2111375 w 1600"/>
              <a:gd name="T17" fmla="*/ 638175 h 1788"/>
              <a:gd name="T18" fmla="*/ 2054225 w 1600"/>
              <a:gd name="T19" fmla="*/ 558800 h 1788"/>
              <a:gd name="T20" fmla="*/ 1993900 w 1600"/>
              <a:gd name="T21" fmla="*/ 479425 h 1788"/>
              <a:gd name="T22" fmla="*/ 1930400 w 1600"/>
              <a:gd name="T23" fmla="*/ 403225 h 1788"/>
              <a:gd name="T24" fmla="*/ 1863725 w 1600"/>
              <a:gd name="T25" fmla="*/ 327025 h 1788"/>
              <a:gd name="T26" fmla="*/ 1793875 w 1600"/>
              <a:gd name="T27" fmla="*/ 257175 h 1788"/>
              <a:gd name="T28" fmla="*/ 1724025 w 1600"/>
              <a:gd name="T29" fmla="*/ 187325 h 1788"/>
              <a:gd name="T30" fmla="*/ 1647825 w 1600"/>
              <a:gd name="T31" fmla="*/ 123825 h 1788"/>
              <a:gd name="T32" fmla="*/ 1571625 w 1600"/>
              <a:gd name="T33" fmla="*/ 60325 h 1788"/>
              <a:gd name="T34" fmla="*/ 1492250 w 1600"/>
              <a:gd name="T35" fmla="*/ 0 h 1788"/>
              <a:gd name="T36" fmla="*/ 0 w 1600"/>
              <a:gd name="T37" fmla="*/ 2054225 h 1788"/>
              <a:gd name="T38" fmla="*/ 2416175 w 1600"/>
              <a:gd name="T39" fmla="*/ 2838450 h 1788"/>
              <a:gd name="T40" fmla="*/ 2416175 w 1600"/>
              <a:gd name="T41" fmla="*/ 2838450 h 1788"/>
              <a:gd name="T42" fmla="*/ 2444750 w 1600"/>
              <a:gd name="T43" fmla="*/ 2746375 h 1788"/>
              <a:gd name="T44" fmla="*/ 2470150 w 1600"/>
              <a:gd name="T45" fmla="*/ 2651125 h 1788"/>
              <a:gd name="T46" fmla="*/ 2492375 w 1600"/>
              <a:gd name="T47" fmla="*/ 2555875 h 1788"/>
              <a:gd name="T48" fmla="*/ 2508250 w 1600"/>
              <a:gd name="T49" fmla="*/ 2457450 h 1788"/>
              <a:gd name="T50" fmla="*/ 2520950 w 1600"/>
              <a:gd name="T51" fmla="*/ 2359025 h 1788"/>
              <a:gd name="T52" fmla="*/ 2533650 w 1600"/>
              <a:gd name="T53" fmla="*/ 2257425 h 1788"/>
              <a:gd name="T54" fmla="*/ 2536825 w 1600"/>
              <a:gd name="T55" fmla="*/ 2155825 h 1788"/>
              <a:gd name="T56" fmla="*/ 2540000 w 1600"/>
              <a:gd name="T57" fmla="*/ 2054225 h 1788"/>
              <a:gd name="T58" fmla="*/ 2540000 w 1600"/>
              <a:gd name="T59" fmla="*/ 2054225 h 1788"/>
              <a:gd name="T60" fmla="*/ 2536825 w 1600"/>
              <a:gd name="T61" fmla="*/ 1952625 h 1788"/>
              <a:gd name="T62" fmla="*/ 2533650 w 1600"/>
              <a:gd name="T63" fmla="*/ 1851025 h 1788"/>
              <a:gd name="T64" fmla="*/ 2520950 w 1600"/>
              <a:gd name="T65" fmla="*/ 1749425 h 1788"/>
              <a:gd name="T66" fmla="*/ 2508250 w 1600"/>
              <a:gd name="T67" fmla="*/ 1651000 h 1788"/>
              <a:gd name="T68" fmla="*/ 2492375 w 1600"/>
              <a:gd name="T69" fmla="*/ 1552575 h 1788"/>
              <a:gd name="T70" fmla="*/ 2470150 w 1600"/>
              <a:gd name="T71" fmla="*/ 1457325 h 1788"/>
              <a:gd name="T72" fmla="*/ 2444750 w 1600"/>
              <a:gd name="T73" fmla="*/ 1362075 h 1788"/>
              <a:gd name="T74" fmla="*/ 2416175 w 1600"/>
              <a:gd name="T75" fmla="*/ 1270000 h 1788"/>
              <a:gd name="T76" fmla="*/ 2416175 w 1600"/>
              <a:gd name="T77" fmla="*/ 127000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1522" y="800"/>
                </a:moveTo>
                <a:lnTo>
                  <a:pt x="1522" y="800"/>
                </a:lnTo>
                <a:lnTo>
                  <a:pt x="1502" y="740"/>
                </a:lnTo>
                <a:lnTo>
                  <a:pt x="1478" y="680"/>
                </a:lnTo>
                <a:lnTo>
                  <a:pt x="1452" y="622"/>
                </a:lnTo>
                <a:lnTo>
                  <a:pt x="1424" y="566"/>
                </a:lnTo>
                <a:lnTo>
                  <a:pt x="1394" y="510"/>
                </a:lnTo>
                <a:lnTo>
                  <a:pt x="1364" y="456"/>
                </a:lnTo>
                <a:lnTo>
                  <a:pt x="1330" y="402"/>
                </a:lnTo>
                <a:lnTo>
                  <a:pt x="1294" y="352"/>
                </a:lnTo>
                <a:lnTo>
                  <a:pt x="1256" y="302"/>
                </a:lnTo>
                <a:lnTo>
                  <a:pt x="1216" y="254"/>
                </a:lnTo>
                <a:lnTo>
                  <a:pt x="1174" y="206"/>
                </a:lnTo>
                <a:lnTo>
                  <a:pt x="1130" y="162"/>
                </a:lnTo>
                <a:lnTo>
                  <a:pt x="1086" y="118"/>
                </a:lnTo>
                <a:lnTo>
                  <a:pt x="1038" y="78"/>
                </a:lnTo>
                <a:lnTo>
                  <a:pt x="990" y="38"/>
                </a:lnTo>
                <a:lnTo>
                  <a:pt x="940" y="0"/>
                </a:lnTo>
                <a:lnTo>
                  <a:pt x="0" y="1294"/>
                </a:lnTo>
                <a:lnTo>
                  <a:pt x="1522" y="1788"/>
                </a:lnTo>
                <a:lnTo>
                  <a:pt x="1540" y="1730"/>
                </a:lnTo>
                <a:lnTo>
                  <a:pt x="1556" y="1670"/>
                </a:lnTo>
                <a:lnTo>
                  <a:pt x="1570" y="1610"/>
                </a:lnTo>
                <a:lnTo>
                  <a:pt x="1580" y="1548"/>
                </a:lnTo>
                <a:lnTo>
                  <a:pt x="1588" y="1486"/>
                </a:lnTo>
                <a:lnTo>
                  <a:pt x="1596" y="1422"/>
                </a:lnTo>
                <a:lnTo>
                  <a:pt x="1598" y="1358"/>
                </a:lnTo>
                <a:lnTo>
                  <a:pt x="1600" y="1294"/>
                </a:lnTo>
                <a:lnTo>
                  <a:pt x="1598" y="1230"/>
                </a:lnTo>
                <a:lnTo>
                  <a:pt x="1596" y="1166"/>
                </a:lnTo>
                <a:lnTo>
                  <a:pt x="1588" y="1102"/>
                </a:lnTo>
                <a:lnTo>
                  <a:pt x="1580" y="1040"/>
                </a:lnTo>
                <a:lnTo>
                  <a:pt x="1570" y="978"/>
                </a:lnTo>
                <a:lnTo>
                  <a:pt x="1556" y="918"/>
                </a:lnTo>
                <a:lnTo>
                  <a:pt x="1540" y="858"/>
                </a:lnTo>
                <a:lnTo>
                  <a:pt x="1522" y="80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513340" y="3743424"/>
            <a:ext cx="2416175" cy="2540000"/>
          </a:xfrm>
          <a:custGeom>
            <a:avLst/>
            <a:gdLst>
              <a:gd name="T0" fmla="*/ 0 w 1522"/>
              <a:gd name="T1" fmla="*/ 0 h 1600"/>
              <a:gd name="T2" fmla="*/ 0 w 1522"/>
              <a:gd name="T3" fmla="*/ 0 h 1600"/>
              <a:gd name="T4" fmla="*/ 0 w 1522"/>
              <a:gd name="T5" fmla="*/ 2540000 h 1600"/>
              <a:gd name="T6" fmla="*/ 0 w 1522"/>
              <a:gd name="T7" fmla="*/ 2540000 h 1600"/>
              <a:gd name="T8" fmla="*/ 104775 w 1522"/>
              <a:gd name="T9" fmla="*/ 2536825 h 1600"/>
              <a:gd name="T10" fmla="*/ 206375 w 1522"/>
              <a:gd name="T11" fmla="*/ 2530475 h 1600"/>
              <a:gd name="T12" fmla="*/ 307975 w 1522"/>
              <a:gd name="T13" fmla="*/ 2520950 h 1600"/>
              <a:gd name="T14" fmla="*/ 409575 w 1522"/>
              <a:gd name="T15" fmla="*/ 2508250 h 1600"/>
              <a:gd name="T16" fmla="*/ 508000 w 1522"/>
              <a:gd name="T17" fmla="*/ 2489200 h 1600"/>
              <a:gd name="T18" fmla="*/ 606425 w 1522"/>
              <a:gd name="T19" fmla="*/ 2466975 h 1600"/>
              <a:gd name="T20" fmla="*/ 704850 w 1522"/>
              <a:gd name="T21" fmla="*/ 2441575 h 1600"/>
              <a:gd name="T22" fmla="*/ 800100 w 1522"/>
              <a:gd name="T23" fmla="*/ 2413000 h 1600"/>
              <a:gd name="T24" fmla="*/ 892175 w 1522"/>
              <a:gd name="T25" fmla="*/ 2378075 h 1600"/>
              <a:gd name="T26" fmla="*/ 984250 w 1522"/>
              <a:gd name="T27" fmla="*/ 2343150 h 1600"/>
              <a:gd name="T28" fmla="*/ 1073150 w 1522"/>
              <a:gd name="T29" fmla="*/ 2301875 h 1600"/>
              <a:gd name="T30" fmla="*/ 1162050 w 1522"/>
              <a:gd name="T31" fmla="*/ 2260600 h 1600"/>
              <a:gd name="T32" fmla="*/ 1247775 w 1522"/>
              <a:gd name="T33" fmla="*/ 2212975 h 1600"/>
              <a:gd name="T34" fmla="*/ 1330325 w 1522"/>
              <a:gd name="T35" fmla="*/ 2162175 h 1600"/>
              <a:gd name="T36" fmla="*/ 1412875 w 1522"/>
              <a:gd name="T37" fmla="*/ 2111375 h 1600"/>
              <a:gd name="T38" fmla="*/ 1492250 w 1522"/>
              <a:gd name="T39" fmla="*/ 2054225 h 1600"/>
              <a:gd name="T40" fmla="*/ 1492250 w 1522"/>
              <a:gd name="T41" fmla="*/ 2054225 h 1600"/>
              <a:gd name="T42" fmla="*/ 1571625 w 1522"/>
              <a:gd name="T43" fmla="*/ 1993900 h 1600"/>
              <a:gd name="T44" fmla="*/ 1647825 w 1522"/>
              <a:gd name="T45" fmla="*/ 1933575 h 1600"/>
              <a:gd name="T46" fmla="*/ 1724025 w 1522"/>
              <a:gd name="T47" fmla="*/ 1866900 h 1600"/>
              <a:gd name="T48" fmla="*/ 1793875 w 1522"/>
              <a:gd name="T49" fmla="*/ 1797050 h 1600"/>
              <a:gd name="T50" fmla="*/ 1863725 w 1522"/>
              <a:gd name="T51" fmla="*/ 1727200 h 1600"/>
              <a:gd name="T52" fmla="*/ 1930400 w 1522"/>
              <a:gd name="T53" fmla="*/ 1651000 h 1600"/>
              <a:gd name="T54" fmla="*/ 1993900 w 1522"/>
              <a:gd name="T55" fmla="*/ 1574800 h 1600"/>
              <a:gd name="T56" fmla="*/ 2054225 w 1522"/>
              <a:gd name="T57" fmla="*/ 1495425 h 1600"/>
              <a:gd name="T58" fmla="*/ 2111375 w 1522"/>
              <a:gd name="T59" fmla="*/ 1416050 h 1600"/>
              <a:gd name="T60" fmla="*/ 2165350 w 1522"/>
              <a:gd name="T61" fmla="*/ 1330325 h 1600"/>
              <a:gd name="T62" fmla="*/ 2212975 w 1522"/>
              <a:gd name="T63" fmla="*/ 1244600 h 1600"/>
              <a:gd name="T64" fmla="*/ 2260600 w 1522"/>
              <a:gd name="T65" fmla="*/ 1155700 h 1600"/>
              <a:gd name="T66" fmla="*/ 2305050 w 1522"/>
              <a:gd name="T67" fmla="*/ 1066800 h 1600"/>
              <a:gd name="T68" fmla="*/ 2346325 w 1522"/>
              <a:gd name="T69" fmla="*/ 974725 h 1600"/>
              <a:gd name="T70" fmla="*/ 2384425 w 1522"/>
              <a:gd name="T71" fmla="*/ 879475 h 1600"/>
              <a:gd name="T72" fmla="*/ 2416175 w 1522"/>
              <a:gd name="T73" fmla="*/ 784225 h 1600"/>
              <a:gd name="T74" fmla="*/ 0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0" y="0"/>
                </a:moveTo>
                <a:lnTo>
                  <a:pt x="0" y="0"/>
                </a:lnTo>
                <a:lnTo>
                  <a:pt x="0" y="1600"/>
                </a:lnTo>
                <a:lnTo>
                  <a:pt x="66" y="1598"/>
                </a:lnTo>
                <a:lnTo>
                  <a:pt x="130" y="1594"/>
                </a:lnTo>
                <a:lnTo>
                  <a:pt x="194" y="1588"/>
                </a:lnTo>
                <a:lnTo>
                  <a:pt x="258" y="1580"/>
                </a:lnTo>
                <a:lnTo>
                  <a:pt x="320" y="1568"/>
                </a:lnTo>
                <a:lnTo>
                  <a:pt x="382" y="1554"/>
                </a:lnTo>
                <a:lnTo>
                  <a:pt x="444" y="1538"/>
                </a:lnTo>
                <a:lnTo>
                  <a:pt x="504" y="1520"/>
                </a:lnTo>
                <a:lnTo>
                  <a:pt x="562" y="1498"/>
                </a:lnTo>
                <a:lnTo>
                  <a:pt x="620" y="1476"/>
                </a:lnTo>
                <a:lnTo>
                  <a:pt x="676" y="1450"/>
                </a:lnTo>
                <a:lnTo>
                  <a:pt x="732" y="1424"/>
                </a:lnTo>
                <a:lnTo>
                  <a:pt x="786" y="1394"/>
                </a:lnTo>
                <a:lnTo>
                  <a:pt x="838" y="1362"/>
                </a:lnTo>
                <a:lnTo>
                  <a:pt x="890" y="1330"/>
                </a:lnTo>
                <a:lnTo>
                  <a:pt x="940" y="1294"/>
                </a:lnTo>
                <a:lnTo>
                  <a:pt x="990" y="1256"/>
                </a:lnTo>
                <a:lnTo>
                  <a:pt x="1038" y="1218"/>
                </a:lnTo>
                <a:lnTo>
                  <a:pt x="1086" y="1176"/>
                </a:lnTo>
                <a:lnTo>
                  <a:pt x="1130" y="1132"/>
                </a:lnTo>
                <a:lnTo>
                  <a:pt x="1174" y="1088"/>
                </a:lnTo>
                <a:lnTo>
                  <a:pt x="1216" y="1040"/>
                </a:lnTo>
                <a:lnTo>
                  <a:pt x="1256" y="992"/>
                </a:lnTo>
                <a:lnTo>
                  <a:pt x="1294" y="942"/>
                </a:lnTo>
                <a:lnTo>
                  <a:pt x="1330" y="892"/>
                </a:lnTo>
                <a:lnTo>
                  <a:pt x="1364" y="838"/>
                </a:lnTo>
                <a:lnTo>
                  <a:pt x="1394" y="784"/>
                </a:lnTo>
                <a:lnTo>
                  <a:pt x="1424" y="728"/>
                </a:lnTo>
                <a:lnTo>
                  <a:pt x="1452" y="672"/>
                </a:lnTo>
                <a:lnTo>
                  <a:pt x="1478" y="614"/>
                </a:lnTo>
                <a:lnTo>
                  <a:pt x="1502" y="554"/>
                </a:lnTo>
                <a:lnTo>
                  <a:pt x="1522" y="494"/>
                </a:lnTo>
                <a:lnTo>
                  <a:pt x="0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065903" y="3743424"/>
            <a:ext cx="2416175" cy="2540000"/>
          </a:xfrm>
          <a:custGeom>
            <a:avLst/>
            <a:gdLst>
              <a:gd name="T0" fmla="*/ 2416175 w 1522"/>
              <a:gd name="T1" fmla="*/ 0 h 1600"/>
              <a:gd name="T2" fmla="*/ 0 w 1522"/>
              <a:gd name="T3" fmla="*/ 784225 h 1600"/>
              <a:gd name="T4" fmla="*/ 0 w 1522"/>
              <a:gd name="T5" fmla="*/ 784225 h 1600"/>
              <a:gd name="T6" fmla="*/ 34925 w 1522"/>
              <a:gd name="T7" fmla="*/ 879475 h 1600"/>
              <a:gd name="T8" fmla="*/ 69850 w 1522"/>
              <a:gd name="T9" fmla="*/ 974725 h 1600"/>
              <a:gd name="T10" fmla="*/ 111125 w 1522"/>
              <a:gd name="T11" fmla="*/ 1066800 h 1600"/>
              <a:gd name="T12" fmla="*/ 155575 w 1522"/>
              <a:gd name="T13" fmla="*/ 1155700 h 1600"/>
              <a:gd name="T14" fmla="*/ 203200 w 1522"/>
              <a:gd name="T15" fmla="*/ 1244600 h 1600"/>
              <a:gd name="T16" fmla="*/ 254000 w 1522"/>
              <a:gd name="T17" fmla="*/ 1330325 h 1600"/>
              <a:gd name="T18" fmla="*/ 307975 w 1522"/>
              <a:gd name="T19" fmla="*/ 1416050 h 1600"/>
              <a:gd name="T20" fmla="*/ 365125 w 1522"/>
              <a:gd name="T21" fmla="*/ 1495425 h 1600"/>
              <a:gd name="T22" fmla="*/ 425450 w 1522"/>
              <a:gd name="T23" fmla="*/ 1574800 h 1600"/>
              <a:gd name="T24" fmla="*/ 485775 w 1522"/>
              <a:gd name="T25" fmla="*/ 1651000 h 1600"/>
              <a:gd name="T26" fmla="*/ 552450 w 1522"/>
              <a:gd name="T27" fmla="*/ 1727200 h 1600"/>
              <a:gd name="T28" fmla="*/ 622300 w 1522"/>
              <a:gd name="T29" fmla="*/ 1797050 h 1600"/>
              <a:gd name="T30" fmla="*/ 692150 w 1522"/>
              <a:gd name="T31" fmla="*/ 1866900 h 1600"/>
              <a:gd name="T32" fmla="*/ 768350 w 1522"/>
              <a:gd name="T33" fmla="*/ 1933575 h 1600"/>
              <a:gd name="T34" fmla="*/ 844550 w 1522"/>
              <a:gd name="T35" fmla="*/ 1993900 h 1600"/>
              <a:gd name="T36" fmla="*/ 923925 w 1522"/>
              <a:gd name="T37" fmla="*/ 2054225 h 1600"/>
              <a:gd name="T38" fmla="*/ 923925 w 1522"/>
              <a:gd name="T39" fmla="*/ 2054225 h 1600"/>
              <a:gd name="T40" fmla="*/ 1003300 w 1522"/>
              <a:gd name="T41" fmla="*/ 2111375 h 1600"/>
              <a:gd name="T42" fmla="*/ 1085850 w 1522"/>
              <a:gd name="T43" fmla="*/ 2162175 h 1600"/>
              <a:gd name="T44" fmla="*/ 1168400 w 1522"/>
              <a:gd name="T45" fmla="*/ 2212975 h 1600"/>
              <a:gd name="T46" fmla="*/ 1254125 w 1522"/>
              <a:gd name="T47" fmla="*/ 2260600 h 1600"/>
              <a:gd name="T48" fmla="*/ 1343025 w 1522"/>
              <a:gd name="T49" fmla="*/ 2301875 h 1600"/>
              <a:gd name="T50" fmla="*/ 1431925 w 1522"/>
              <a:gd name="T51" fmla="*/ 2343150 h 1600"/>
              <a:gd name="T52" fmla="*/ 1524000 w 1522"/>
              <a:gd name="T53" fmla="*/ 2378075 h 1600"/>
              <a:gd name="T54" fmla="*/ 1619250 w 1522"/>
              <a:gd name="T55" fmla="*/ 2413000 h 1600"/>
              <a:gd name="T56" fmla="*/ 1711325 w 1522"/>
              <a:gd name="T57" fmla="*/ 2441575 h 1600"/>
              <a:gd name="T58" fmla="*/ 1809750 w 1522"/>
              <a:gd name="T59" fmla="*/ 2466975 h 1600"/>
              <a:gd name="T60" fmla="*/ 1908175 w 1522"/>
              <a:gd name="T61" fmla="*/ 2489200 h 1600"/>
              <a:gd name="T62" fmla="*/ 2006600 w 1522"/>
              <a:gd name="T63" fmla="*/ 2508250 h 1600"/>
              <a:gd name="T64" fmla="*/ 2108200 w 1522"/>
              <a:gd name="T65" fmla="*/ 2520950 h 1600"/>
              <a:gd name="T66" fmla="*/ 2209800 w 1522"/>
              <a:gd name="T67" fmla="*/ 2530475 h 1600"/>
              <a:gd name="T68" fmla="*/ 2311400 w 1522"/>
              <a:gd name="T69" fmla="*/ 2536825 h 1600"/>
              <a:gd name="T70" fmla="*/ 2416175 w 1522"/>
              <a:gd name="T71" fmla="*/ 2540000 h 1600"/>
              <a:gd name="T72" fmla="*/ 2416175 w 1522"/>
              <a:gd name="T73" fmla="*/ 0 h 1600"/>
              <a:gd name="T74" fmla="*/ 2416175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1522" y="0"/>
                </a:moveTo>
                <a:lnTo>
                  <a:pt x="0" y="494"/>
                </a:lnTo>
                <a:lnTo>
                  <a:pt x="22" y="554"/>
                </a:lnTo>
                <a:lnTo>
                  <a:pt x="44" y="614"/>
                </a:lnTo>
                <a:lnTo>
                  <a:pt x="70" y="672"/>
                </a:lnTo>
                <a:lnTo>
                  <a:pt x="98" y="728"/>
                </a:lnTo>
                <a:lnTo>
                  <a:pt x="128" y="784"/>
                </a:lnTo>
                <a:lnTo>
                  <a:pt x="160" y="838"/>
                </a:lnTo>
                <a:lnTo>
                  <a:pt x="194" y="892"/>
                </a:lnTo>
                <a:lnTo>
                  <a:pt x="230" y="942"/>
                </a:lnTo>
                <a:lnTo>
                  <a:pt x="268" y="992"/>
                </a:lnTo>
                <a:lnTo>
                  <a:pt x="306" y="1040"/>
                </a:lnTo>
                <a:lnTo>
                  <a:pt x="348" y="1088"/>
                </a:lnTo>
                <a:lnTo>
                  <a:pt x="392" y="1132"/>
                </a:lnTo>
                <a:lnTo>
                  <a:pt x="436" y="1176"/>
                </a:lnTo>
                <a:lnTo>
                  <a:pt x="484" y="1218"/>
                </a:lnTo>
                <a:lnTo>
                  <a:pt x="532" y="1256"/>
                </a:lnTo>
                <a:lnTo>
                  <a:pt x="582" y="1294"/>
                </a:lnTo>
                <a:lnTo>
                  <a:pt x="632" y="1330"/>
                </a:lnTo>
                <a:lnTo>
                  <a:pt x="684" y="1362"/>
                </a:lnTo>
                <a:lnTo>
                  <a:pt x="736" y="1394"/>
                </a:lnTo>
                <a:lnTo>
                  <a:pt x="790" y="1424"/>
                </a:lnTo>
                <a:lnTo>
                  <a:pt x="846" y="1450"/>
                </a:lnTo>
                <a:lnTo>
                  <a:pt x="902" y="1476"/>
                </a:lnTo>
                <a:lnTo>
                  <a:pt x="960" y="1498"/>
                </a:lnTo>
                <a:lnTo>
                  <a:pt x="1020" y="1520"/>
                </a:lnTo>
                <a:lnTo>
                  <a:pt x="1078" y="1538"/>
                </a:lnTo>
                <a:lnTo>
                  <a:pt x="1140" y="1554"/>
                </a:lnTo>
                <a:lnTo>
                  <a:pt x="1202" y="1568"/>
                </a:lnTo>
                <a:lnTo>
                  <a:pt x="1264" y="1580"/>
                </a:lnTo>
                <a:lnTo>
                  <a:pt x="1328" y="1588"/>
                </a:lnTo>
                <a:lnTo>
                  <a:pt x="1392" y="1594"/>
                </a:lnTo>
                <a:lnTo>
                  <a:pt x="1456" y="1598"/>
                </a:lnTo>
                <a:lnTo>
                  <a:pt x="1522" y="1600"/>
                </a:lnTo>
                <a:lnTo>
                  <a:pt x="1522" y="0"/>
                </a:lnTo>
                <a:close/>
              </a:path>
            </a:pathLst>
          </a:custGeom>
          <a:solidFill>
            <a:srgbClr val="FF99F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81639" y="792766"/>
            <a:ext cx="4234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dirty="0" smtClean="0"/>
              <a:t>Када једно цело делимо</a:t>
            </a:r>
          </a:p>
          <a:p>
            <a:pPr algn="ctr"/>
            <a:r>
              <a:rPr lang="sr-Cyrl-RS" sz="2400" dirty="0"/>
              <a:t>н</a:t>
            </a:r>
            <a:r>
              <a:rPr lang="sr-Cyrl-RS" sz="2400" dirty="0" smtClean="0"/>
              <a:t>а пет једнаких делова</a:t>
            </a:r>
          </a:p>
          <a:p>
            <a:pPr algn="ctr"/>
            <a:r>
              <a:rPr lang="sr-Cyrl-RS" sz="2400" dirty="0" smtClean="0"/>
              <a:t>сваки тај део представља</a:t>
            </a:r>
          </a:p>
          <a:p>
            <a:pPr algn="ctr"/>
            <a:r>
              <a:rPr lang="sr-Cyrl-RS" sz="2400" dirty="0"/>
              <a:t>њ</a:t>
            </a:r>
            <a:r>
              <a:rPr lang="sr-Cyrl-RS" sz="2400" dirty="0" smtClean="0"/>
              <a:t>егову петину.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0817" y="77882"/>
            <a:ext cx="2359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altLang="en-US" sz="4800" b="1" dirty="0" smtClean="0"/>
              <a:t>Петина</a:t>
            </a:r>
            <a:endParaRPr lang="en-US" sz="48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201578"/>
              </p:ext>
            </p:extLst>
          </p:nvPr>
        </p:nvGraphicFramePr>
        <p:xfrm>
          <a:off x="705520" y="2758033"/>
          <a:ext cx="616744" cy="135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4" imgW="139680" imgH="393480" progId="Equation.3">
                  <p:embed/>
                </p:oleObj>
              </mc:Choice>
              <mc:Fallback>
                <p:oleObj name="Equation" r:id="rId4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520" y="2758033"/>
                        <a:ext cx="616744" cy="13533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401154" y="2891764"/>
            <a:ext cx="23924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2800" b="1" dirty="0" smtClean="0"/>
              <a:t>    Читамо:</a:t>
            </a:r>
          </a:p>
          <a:p>
            <a:r>
              <a:rPr lang="sr-Cyrl-RS" altLang="en-US" sz="2800" b="1" dirty="0" smtClean="0"/>
              <a:t> Једна петина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3170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12"/>
          <p:cNvSpPr>
            <a:spLocks/>
          </p:cNvSpPr>
          <p:nvPr/>
        </p:nvSpPr>
        <p:spPr bwMode="auto">
          <a:xfrm>
            <a:off x="4603750" y="1431925"/>
            <a:ext cx="2984500" cy="2540000"/>
          </a:xfrm>
          <a:custGeom>
            <a:avLst/>
            <a:gdLst>
              <a:gd name="T0" fmla="*/ 1492250 w 1880"/>
              <a:gd name="T1" fmla="*/ 0 h 1600"/>
              <a:gd name="T2" fmla="*/ 1492250 w 1880"/>
              <a:gd name="T3" fmla="*/ 0 h 1600"/>
              <a:gd name="T4" fmla="*/ 1387475 w 1880"/>
              <a:gd name="T5" fmla="*/ 3175 h 1600"/>
              <a:gd name="T6" fmla="*/ 1285875 w 1880"/>
              <a:gd name="T7" fmla="*/ 9525 h 1600"/>
              <a:gd name="T8" fmla="*/ 1184275 w 1880"/>
              <a:gd name="T9" fmla="*/ 19050 h 1600"/>
              <a:gd name="T10" fmla="*/ 1082675 w 1880"/>
              <a:gd name="T11" fmla="*/ 31750 h 1600"/>
              <a:gd name="T12" fmla="*/ 984250 w 1880"/>
              <a:gd name="T13" fmla="*/ 50800 h 1600"/>
              <a:gd name="T14" fmla="*/ 885825 w 1880"/>
              <a:gd name="T15" fmla="*/ 73025 h 1600"/>
              <a:gd name="T16" fmla="*/ 787400 w 1880"/>
              <a:gd name="T17" fmla="*/ 98425 h 1600"/>
              <a:gd name="T18" fmla="*/ 695325 w 1880"/>
              <a:gd name="T19" fmla="*/ 127000 h 1600"/>
              <a:gd name="T20" fmla="*/ 600075 w 1880"/>
              <a:gd name="T21" fmla="*/ 161925 h 1600"/>
              <a:gd name="T22" fmla="*/ 508000 w 1880"/>
              <a:gd name="T23" fmla="*/ 196850 h 1600"/>
              <a:gd name="T24" fmla="*/ 419100 w 1880"/>
              <a:gd name="T25" fmla="*/ 238125 h 1600"/>
              <a:gd name="T26" fmla="*/ 330200 w 1880"/>
              <a:gd name="T27" fmla="*/ 279400 h 1600"/>
              <a:gd name="T28" fmla="*/ 244475 w 1880"/>
              <a:gd name="T29" fmla="*/ 327025 h 1600"/>
              <a:gd name="T30" fmla="*/ 161925 w 1880"/>
              <a:gd name="T31" fmla="*/ 377825 h 1600"/>
              <a:gd name="T32" fmla="*/ 79375 w 1880"/>
              <a:gd name="T33" fmla="*/ 428625 h 1600"/>
              <a:gd name="T34" fmla="*/ 0 w 1880"/>
              <a:gd name="T35" fmla="*/ 485775 h 1600"/>
              <a:gd name="T36" fmla="*/ 1492250 w 1880"/>
              <a:gd name="T37" fmla="*/ 2540000 h 1600"/>
              <a:gd name="T38" fmla="*/ 1492250 w 1880"/>
              <a:gd name="T39" fmla="*/ 2540000 h 1600"/>
              <a:gd name="T40" fmla="*/ 2984500 w 1880"/>
              <a:gd name="T41" fmla="*/ 485775 h 1600"/>
              <a:gd name="T42" fmla="*/ 2984500 w 1880"/>
              <a:gd name="T43" fmla="*/ 485775 h 1600"/>
              <a:gd name="T44" fmla="*/ 2905125 w 1880"/>
              <a:gd name="T45" fmla="*/ 428625 h 1600"/>
              <a:gd name="T46" fmla="*/ 2822575 w 1880"/>
              <a:gd name="T47" fmla="*/ 377825 h 1600"/>
              <a:gd name="T48" fmla="*/ 2740025 w 1880"/>
              <a:gd name="T49" fmla="*/ 327025 h 1600"/>
              <a:gd name="T50" fmla="*/ 2654300 w 1880"/>
              <a:gd name="T51" fmla="*/ 279400 h 1600"/>
              <a:gd name="T52" fmla="*/ 2565400 w 1880"/>
              <a:gd name="T53" fmla="*/ 238125 h 1600"/>
              <a:gd name="T54" fmla="*/ 2476500 w 1880"/>
              <a:gd name="T55" fmla="*/ 196850 h 1600"/>
              <a:gd name="T56" fmla="*/ 2384425 w 1880"/>
              <a:gd name="T57" fmla="*/ 161925 h 1600"/>
              <a:gd name="T58" fmla="*/ 2292350 w 1880"/>
              <a:gd name="T59" fmla="*/ 127000 h 1600"/>
              <a:gd name="T60" fmla="*/ 2197100 w 1880"/>
              <a:gd name="T61" fmla="*/ 98425 h 1600"/>
              <a:gd name="T62" fmla="*/ 2098675 w 1880"/>
              <a:gd name="T63" fmla="*/ 73025 h 1600"/>
              <a:gd name="T64" fmla="*/ 2000250 w 1880"/>
              <a:gd name="T65" fmla="*/ 50800 h 1600"/>
              <a:gd name="T66" fmla="*/ 1901825 w 1880"/>
              <a:gd name="T67" fmla="*/ 31750 h 1600"/>
              <a:gd name="T68" fmla="*/ 1800225 w 1880"/>
              <a:gd name="T69" fmla="*/ 19050 h 1600"/>
              <a:gd name="T70" fmla="*/ 1698625 w 1880"/>
              <a:gd name="T71" fmla="*/ 9525 h 1600"/>
              <a:gd name="T72" fmla="*/ 1597025 w 1880"/>
              <a:gd name="T73" fmla="*/ 3175 h 1600"/>
              <a:gd name="T74" fmla="*/ 1492250 w 1880"/>
              <a:gd name="T75" fmla="*/ 0 h 1600"/>
              <a:gd name="T76" fmla="*/ 1492250 w 1880"/>
              <a:gd name="T77" fmla="*/ 0 h 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80" h="1600">
                <a:moveTo>
                  <a:pt x="940" y="0"/>
                </a:moveTo>
                <a:lnTo>
                  <a:pt x="940" y="0"/>
                </a:lnTo>
                <a:lnTo>
                  <a:pt x="874" y="2"/>
                </a:lnTo>
                <a:lnTo>
                  <a:pt x="810" y="6"/>
                </a:lnTo>
                <a:lnTo>
                  <a:pt x="746" y="12"/>
                </a:lnTo>
                <a:lnTo>
                  <a:pt x="682" y="20"/>
                </a:lnTo>
                <a:lnTo>
                  <a:pt x="620" y="32"/>
                </a:lnTo>
                <a:lnTo>
                  <a:pt x="558" y="46"/>
                </a:lnTo>
                <a:lnTo>
                  <a:pt x="496" y="62"/>
                </a:lnTo>
                <a:lnTo>
                  <a:pt x="438" y="80"/>
                </a:lnTo>
                <a:lnTo>
                  <a:pt x="378" y="102"/>
                </a:lnTo>
                <a:lnTo>
                  <a:pt x="320" y="124"/>
                </a:lnTo>
                <a:lnTo>
                  <a:pt x="264" y="150"/>
                </a:lnTo>
                <a:lnTo>
                  <a:pt x="208" y="176"/>
                </a:lnTo>
                <a:lnTo>
                  <a:pt x="154" y="206"/>
                </a:lnTo>
                <a:lnTo>
                  <a:pt x="102" y="238"/>
                </a:lnTo>
                <a:lnTo>
                  <a:pt x="50" y="270"/>
                </a:lnTo>
                <a:lnTo>
                  <a:pt x="0" y="306"/>
                </a:lnTo>
                <a:lnTo>
                  <a:pt x="940" y="1600"/>
                </a:lnTo>
                <a:lnTo>
                  <a:pt x="1880" y="306"/>
                </a:lnTo>
                <a:lnTo>
                  <a:pt x="1830" y="270"/>
                </a:lnTo>
                <a:lnTo>
                  <a:pt x="1778" y="238"/>
                </a:lnTo>
                <a:lnTo>
                  <a:pt x="1726" y="206"/>
                </a:lnTo>
                <a:lnTo>
                  <a:pt x="1672" y="176"/>
                </a:lnTo>
                <a:lnTo>
                  <a:pt x="1616" y="150"/>
                </a:lnTo>
                <a:lnTo>
                  <a:pt x="1560" y="124"/>
                </a:lnTo>
                <a:lnTo>
                  <a:pt x="1502" y="102"/>
                </a:lnTo>
                <a:lnTo>
                  <a:pt x="1444" y="80"/>
                </a:lnTo>
                <a:lnTo>
                  <a:pt x="1384" y="62"/>
                </a:lnTo>
                <a:lnTo>
                  <a:pt x="1322" y="46"/>
                </a:lnTo>
                <a:lnTo>
                  <a:pt x="1260" y="32"/>
                </a:lnTo>
                <a:lnTo>
                  <a:pt x="1198" y="20"/>
                </a:lnTo>
                <a:lnTo>
                  <a:pt x="1134" y="12"/>
                </a:lnTo>
                <a:lnTo>
                  <a:pt x="1070" y="6"/>
                </a:lnTo>
                <a:lnTo>
                  <a:pt x="1006" y="2"/>
                </a:lnTo>
                <a:lnTo>
                  <a:pt x="940" y="0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11267" name="Freeform 10"/>
          <p:cNvSpPr>
            <a:spLocks/>
          </p:cNvSpPr>
          <p:nvPr/>
        </p:nvSpPr>
        <p:spPr bwMode="auto">
          <a:xfrm>
            <a:off x="6096000" y="1917700"/>
            <a:ext cx="2540000" cy="2838450"/>
          </a:xfrm>
          <a:custGeom>
            <a:avLst/>
            <a:gdLst>
              <a:gd name="T0" fmla="*/ 2416175 w 1600"/>
              <a:gd name="T1" fmla="*/ 1270000 h 1788"/>
              <a:gd name="T2" fmla="*/ 2416175 w 1600"/>
              <a:gd name="T3" fmla="*/ 1270000 h 1788"/>
              <a:gd name="T4" fmla="*/ 2384425 w 1600"/>
              <a:gd name="T5" fmla="*/ 1174750 h 1788"/>
              <a:gd name="T6" fmla="*/ 2346325 w 1600"/>
              <a:gd name="T7" fmla="*/ 1079500 h 1788"/>
              <a:gd name="T8" fmla="*/ 2305050 w 1600"/>
              <a:gd name="T9" fmla="*/ 987425 h 1788"/>
              <a:gd name="T10" fmla="*/ 2260600 w 1600"/>
              <a:gd name="T11" fmla="*/ 898525 h 1788"/>
              <a:gd name="T12" fmla="*/ 2212975 w 1600"/>
              <a:gd name="T13" fmla="*/ 809625 h 1788"/>
              <a:gd name="T14" fmla="*/ 2165350 w 1600"/>
              <a:gd name="T15" fmla="*/ 723900 h 1788"/>
              <a:gd name="T16" fmla="*/ 2111375 w 1600"/>
              <a:gd name="T17" fmla="*/ 638175 h 1788"/>
              <a:gd name="T18" fmla="*/ 2054225 w 1600"/>
              <a:gd name="T19" fmla="*/ 558800 h 1788"/>
              <a:gd name="T20" fmla="*/ 1993900 w 1600"/>
              <a:gd name="T21" fmla="*/ 479425 h 1788"/>
              <a:gd name="T22" fmla="*/ 1930400 w 1600"/>
              <a:gd name="T23" fmla="*/ 403225 h 1788"/>
              <a:gd name="T24" fmla="*/ 1863725 w 1600"/>
              <a:gd name="T25" fmla="*/ 327025 h 1788"/>
              <a:gd name="T26" fmla="*/ 1793875 w 1600"/>
              <a:gd name="T27" fmla="*/ 257175 h 1788"/>
              <a:gd name="T28" fmla="*/ 1724025 w 1600"/>
              <a:gd name="T29" fmla="*/ 187325 h 1788"/>
              <a:gd name="T30" fmla="*/ 1647825 w 1600"/>
              <a:gd name="T31" fmla="*/ 123825 h 1788"/>
              <a:gd name="T32" fmla="*/ 1571625 w 1600"/>
              <a:gd name="T33" fmla="*/ 60325 h 1788"/>
              <a:gd name="T34" fmla="*/ 1492250 w 1600"/>
              <a:gd name="T35" fmla="*/ 0 h 1788"/>
              <a:gd name="T36" fmla="*/ 0 w 1600"/>
              <a:gd name="T37" fmla="*/ 2054225 h 1788"/>
              <a:gd name="T38" fmla="*/ 2416175 w 1600"/>
              <a:gd name="T39" fmla="*/ 2838450 h 1788"/>
              <a:gd name="T40" fmla="*/ 2416175 w 1600"/>
              <a:gd name="T41" fmla="*/ 2838450 h 1788"/>
              <a:gd name="T42" fmla="*/ 2444750 w 1600"/>
              <a:gd name="T43" fmla="*/ 2746375 h 1788"/>
              <a:gd name="T44" fmla="*/ 2470150 w 1600"/>
              <a:gd name="T45" fmla="*/ 2651125 h 1788"/>
              <a:gd name="T46" fmla="*/ 2492375 w 1600"/>
              <a:gd name="T47" fmla="*/ 2555875 h 1788"/>
              <a:gd name="T48" fmla="*/ 2508250 w 1600"/>
              <a:gd name="T49" fmla="*/ 2457450 h 1788"/>
              <a:gd name="T50" fmla="*/ 2520950 w 1600"/>
              <a:gd name="T51" fmla="*/ 2359025 h 1788"/>
              <a:gd name="T52" fmla="*/ 2533650 w 1600"/>
              <a:gd name="T53" fmla="*/ 2257425 h 1788"/>
              <a:gd name="T54" fmla="*/ 2536825 w 1600"/>
              <a:gd name="T55" fmla="*/ 2155825 h 1788"/>
              <a:gd name="T56" fmla="*/ 2540000 w 1600"/>
              <a:gd name="T57" fmla="*/ 2054225 h 1788"/>
              <a:gd name="T58" fmla="*/ 2540000 w 1600"/>
              <a:gd name="T59" fmla="*/ 2054225 h 1788"/>
              <a:gd name="T60" fmla="*/ 2536825 w 1600"/>
              <a:gd name="T61" fmla="*/ 1952625 h 1788"/>
              <a:gd name="T62" fmla="*/ 2533650 w 1600"/>
              <a:gd name="T63" fmla="*/ 1851025 h 1788"/>
              <a:gd name="T64" fmla="*/ 2520950 w 1600"/>
              <a:gd name="T65" fmla="*/ 1749425 h 1788"/>
              <a:gd name="T66" fmla="*/ 2508250 w 1600"/>
              <a:gd name="T67" fmla="*/ 1651000 h 1788"/>
              <a:gd name="T68" fmla="*/ 2492375 w 1600"/>
              <a:gd name="T69" fmla="*/ 1552575 h 1788"/>
              <a:gd name="T70" fmla="*/ 2470150 w 1600"/>
              <a:gd name="T71" fmla="*/ 1457325 h 1788"/>
              <a:gd name="T72" fmla="*/ 2444750 w 1600"/>
              <a:gd name="T73" fmla="*/ 1362075 h 1788"/>
              <a:gd name="T74" fmla="*/ 2416175 w 1600"/>
              <a:gd name="T75" fmla="*/ 1270000 h 1788"/>
              <a:gd name="T76" fmla="*/ 2416175 w 1600"/>
              <a:gd name="T77" fmla="*/ 127000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1522" y="800"/>
                </a:moveTo>
                <a:lnTo>
                  <a:pt x="1522" y="800"/>
                </a:lnTo>
                <a:lnTo>
                  <a:pt x="1502" y="740"/>
                </a:lnTo>
                <a:lnTo>
                  <a:pt x="1478" y="680"/>
                </a:lnTo>
                <a:lnTo>
                  <a:pt x="1452" y="622"/>
                </a:lnTo>
                <a:lnTo>
                  <a:pt x="1424" y="566"/>
                </a:lnTo>
                <a:lnTo>
                  <a:pt x="1394" y="510"/>
                </a:lnTo>
                <a:lnTo>
                  <a:pt x="1364" y="456"/>
                </a:lnTo>
                <a:lnTo>
                  <a:pt x="1330" y="402"/>
                </a:lnTo>
                <a:lnTo>
                  <a:pt x="1294" y="352"/>
                </a:lnTo>
                <a:lnTo>
                  <a:pt x="1256" y="302"/>
                </a:lnTo>
                <a:lnTo>
                  <a:pt x="1216" y="254"/>
                </a:lnTo>
                <a:lnTo>
                  <a:pt x="1174" y="206"/>
                </a:lnTo>
                <a:lnTo>
                  <a:pt x="1130" y="162"/>
                </a:lnTo>
                <a:lnTo>
                  <a:pt x="1086" y="118"/>
                </a:lnTo>
                <a:lnTo>
                  <a:pt x="1038" y="78"/>
                </a:lnTo>
                <a:lnTo>
                  <a:pt x="990" y="38"/>
                </a:lnTo>
                <a:lnTo>
                  <a:pt x="940" y="0"/>
                </a:lnTo>
                <a:lnTo>
                  <a:pt x="0" y="1294"/>
                </a:lnTo>
                <a:lnTo>
                  <a:pt x="1522" y="1788"/>
                </a:lnTo>
                <a:lnTo>
                  <a:pt x="1540" y="1730"/>
                </a:lnTo>
                <a:lnTo>
                  <a:pt x="1556" y="1670"/>
                </a:lnTo>
                <a:lnTo>
                  <a:pt x="1570" y="1610"/>
                </a:lnTo>
                <a:lnTo>
                  <a:pt x="1580" y="1548"/>
                </a:lnTo>
                <a:lnTo>
                  <a:pt x="1588" y="1486"/>
                </a:lnTo>
                <a:lnTo>
                  <a:pt x="1596" y="1422"/>
                </a:lnTo>
                <a:lnTo>
                  <a:pt x="1598" y="1358"/>
                </a:lnTo>
                <a:lnTo>
                  <a:pt x="1600" y="1294"/>
                </a:lnTo>
                <a:lnTo>
                  <a:pt x="1598" y="1230"/>
                </a:lnTo>
                <a:lnTo>
                  <a:pt x="1596" y="1166"/>
                </a:lnTo>
                <a:lnTo>
                  <a:pt x="1588" y="1102"/>
                </a:lnTo>
                <a:lnTo>
                  <a:pt x="1580" y="1040"/>
                </a:lnTo>
                <a:lnTo>
                  <a:pt x="1570" y="978"/>
                </a:lnTo>
                <a:lnTo>
                  <a:pt x="1556" y="918"/>
                </a:lnTo>
                <a:lnTo>
                  <a:pt x="1540" y="858"/>
                </a:lnTo>
                <a:lnTo>
                  <a:pt x="1522" y="80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11"/>
          <p:cNvSpPr>
            <a:spLocks/>
          </p:cNvSpPr>
          <p:nvPr/>
        </p:nvSpPr>
        <p:spPr bwMode="auto">
          <a:xfrm>
            <a:off x="6096001" y="3971925"/>
            <a:ext cx="2416175" cy="2540000"/>
          </a:xfrm>
          <a:custGeom>
            <a:avLst/>
            <a:gdLst>
              <a:gd name="T0" fmla="*/ 0 w 1522"/>
              <a:gd name="T1" fmla="*/ 0 h 1600"/>
              <a:gd name="T2" fmla="*/ 0 w 1522"/>
              <a:gd name="T3" fmla="*/ 0 h 1600"/>
              <a:gd name="T4" fmla="*/ 0 w 1522"/>
              <a:gd name="T5" fmla="*/ 2540000 h 1600"/>
              <a:gd name="T6" fmla="*/ 0 w 1522"/>
              <a:gd name="T7" fmla="*/ 2540000 h 1600"/>
              <a:gd name="T8" fmla="*/ 104775 w 1522"/>
              <a:gd name="T9" fmla="*/ 2536825 h 1600"/>
              <a:gd name="T10" fmla="*/ 206375 w 1522"/>
              <a:gd name="T11" fmla="*/ 2530475 h 1600"/>
              <a:gd name="T12" fmla="*/ 307975 w 1522"/>
              <a:gd name="T13" fmla="*/ 2520950 h 1600"/>
              <a:gd name="T14" fmla="*/ 409575 w 1522"/>
              <a:gd name="T15" fmla="*/ 2508250 h 1600"/>
              <a:gd name="T16" fmla="*/ 508000 w 1522"/>
              <a:gd name="T17" fmla="*/ 2489200 h 1600"/>
              <a:gd name="T18" fmla="*/ 606425 w 1522"/>
              <a:gd name="T19" fmla="*/ 2466975 h 1600"/>
              <a:gd name="T20" fmla="*/ 704850 w 1522"/>
              <a:gd name="T21" fmla="*/ 2441575 h 1600"/>
              <a:gd name="T22" fmla="*/ 800100 w 1522"/>
              <a:gd name="T23" fmla="*/ 2413000 h 1600"/>
              <a:gd name="T24" fmla="*/ 892175 w 1522"/>
              <a:gd name="T25" fmla="*/ 2378075 h 1600"/>
              <a:gd name="T26" fmla="*/ 984250 w 1522"/>
              <a:gd name="T27" fmla="*/ 2343150 h 1600"/>
              <a:gd name="T28" fmla="*/ 1073150 w 1522"/>
              <a:gd name="T29" fmla="*/ 2301875 h 1600"/>
              <a:gd name="T30" fmla="*/ 1162050 w 1522"/>
              <a:gd name="T31" fmla="*/ 2260600 h 1600"/>
              <a:gd name="T32" fmla="*/ 1247775 w 1522"/>
              <a:gd name="T33" fmla="*/ 2212975 h 1600"/>
              <a:gd name="T34" fmla="*/ 1330325 w 1522"/>
              <a:gd name="T35" fmla="*/ 2162175 h 1600"/>
              <a:gd name="T36" fmla="*/ 1412875 w 1522"/>
              <a:gd name="T37" fmla="*/ 2111375 h 1600"/>
              <a:gd name="T38" fmla="*/ 1492250 w 1522"/>
              <a:gd name="T39" fmla="*/ 2054225 h 1600"/>
              <a:gd name="T40" fmla="*/ 1492250 w 1522"/>
              <a:gd name="T41" fmla="*/ 2054225 h 1600"/>
              <a:gd name="T42" fmla="*/ 1571625 w 1522"/>
              <a:gd name="T43" fmla="*/ 1993900 h 1600"/>
              <a:gd name="T44" fmla="*/ 1647825 w 1522"/>
              <a:gd name="T45" fmla="*/ 1933575 h 1600"/>
              <a:gd name="T46" fmla="*/ 1724025 w 1522"/>
              <a:gd name="T47" fmla="*/ 1866900 h 1600"/>
              <a:gd name="T48" fmla="*/ 1793875 w 1522"/>
              <a:gd name="T49" fmla="*/ 1797050 h 1600"/>
              <a:gd name="T50" fmla="*/ 1863725 w 1522"/>
              <a:gd name="T51" fmla="*/ 1727200 h 1600"/>
              <a:gd name="T52" fmla="*/ 1930400 w 1522"/>
              <a:gd name="T53" fmla="*/ 1651000 h 1600"/>
              <a:gd name="T54" fmla="*/ 1993900 w 1522"/>
              <a:gd name="T55" fmla="*/ 1574800 h 1600"/>
              <a:gd name="T56" fmla="*/ 2054225 w 1522"/>
              <a:gd name="T57" fmla="*/ 1495425 h 1600"/>
              <a:gd name="T58" fmla="*/ 2111375 w 1522"/>
              <a:gd name="T59" fmla="*/ 1416050 h 1600"/>
              <a:gd name="T60" fmla="*/ 2165350 w 1522"/>
              <a:gd name="T61" fmla="*/ 1330325 h 1600"/>
              <a:gd name="T62" fmla="*/ 2212975 w 1522"/>
              <a:gd name="T63" fmla="*/ 1244600 h 1600"/>
              <a:gd name="T64" fmla="*/ 2260600 w 1522"/>
              <a:gd name="T65" fmla="*/ 1155700 h 1600"/>
              <a:gd name="T66" fmla="*/ 2305050 w 1522"/>
              <a:gd name="T67" fmla="*/ 1066800 h 1600"/>
              <a:gd name="T68" fmla="*/ 2346325 w 1522"/>
              <a:gd name="T69" fmla="*/ 974725 h 1600"/>
              <a:gd name="T70" fmla="*/ 2384425 w 1522"/>
              <a:gd name="T71" fmla="*/ 879475 h 1600"/>
              <a:gd name="T72" fmla="*/ 2416175 w 1522"/>
              <a:gd name="T73" fmla="*/ 784225 h 1600"/>
              <a:gd name="T74" fmla="*/ 0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0" y="0"/>
                </a:moveTo>
                <a:lnTo>
                  <a:pt x="0" y="0"/>
                </a:lnTo>
                <a:lnTo>
                  <a:pt x="0" y="1600"/>
                </a:lnTo>
                <a:lnTo>
                  <a:pt x="66" y="1598"/>
                </a:lnTo>
                <a:lnTo>
                  <a:pt x="130" y="1594"/>
                </a:lnTo>
                <a:lnTo>
                  <a:pt x="194" y="1588"/>
                </a:lnTo>
                <a:lnTo>
                  <a:pt x="258" y="1580"/>
                </a:lnTo>
                <a:lnTo>
                  <a:pt x="320" y="1568"/>
                </a:lnTo>
                <a:lnTo>
                  <a:pt x="382" y="1554"/>
                </a:lnTo>
                <a:lnTo>
                  <a:pt x="444" y="1538"/>
                </a:lnTo>
                <a:lnTo>
                  <a:pt x="504" y="1520"/>
                </a:lnTo>
                <a:lnTo>
                  <a:pt x="562" y="1498"/>
                </a:lnTo>
                <a:lnTo>
                  <a:pt x="620" y="1476"/>
                </a:lnTo>
                <a:lnTo>
                  <a:pt x="676" y="1450"/>
                </a:lnTo>
                <a:lnTo>
                  <a:pt x="732" y="1424"/>
                </a:lnTo>
                <a:lnTo>
                  <a:pt x="786" y="1394"/>
                </a:lnTo>
                <a:lnTo>
                  <a:pt x="838" y="1362"/>
                </a:lnTo>
                <a:lnTo>
                  <a:pt x="890" y="1330"/>
                </a:lnTo>
                <a:lnTo>
                  <a:pt x="940" y="1294"/>
                </a:lnTo>
                <a:lnTo>
                  <a:pt x="990" y="1256"/>
                </a:lnTo>
                <a:lnTo>
                  <a:pt x="1038" y="1218"/>
                </a:lnTo>
                <a:lnTo>
                  <a:pt x="1086" y="1176"/>
                </a:lnTo>
                <a:lnTo>
                  <a:pt x="1130" y="1132"/>
                </a:lnTo>
                <a:lnTo>
                  <a:pt x="1174" y="1088"/>
                </a:lnTo>
                <a:lnTo>
                  <a:pt x="1216" y="1040"/>
                </a:lnTo>
                <a:lnTo>
                  <a:pt x="1256" y="992"/>
                </a:lnTo>
                <a:lnTo>
                  <a:pt x="1294" y="942"/>
                </a:lnTo>
                <a:lnTo>
                  <a:pt x="1330" y="892"/>
                </a:lnTo>
                <a:lnTo>
                  <a:pt x="1364" y="838"/>
                </a:lnTo>
                <a:lnTo>
                  <a:pt x="1394" y="784"/>
                </a:lnTo>
                <a:lnTo>
                  <a:pt x="1424" y="728"/>
                </a:lnTo>
                <a:lnTo>
                  <a:pt x="1452" y="672"/>
                </a:lnTo>
                <a:lnTo>
                  <a:pt x="1478" y="614"/>
                </a:lnTo>
                <a:lnTo>
                  <a:pt x="1502" y="554"/>
                </a:lnTo>
                <a:lnTo>
                  <a:pt x="1522" y="494"/>
                </a:lnTo>
                <a:lnTo>
                  <a:pt x="0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13"/>
          <p:cNvSpPr>
            <a:spLocks/>
          </p:cNvSpPr>
          <p:nvPr/>
        </p:nvSpPr>
        <p:spPr bwMode="auto">
          <a:xfrm>
            <a:off x="3679826" y="3971925"/>
            <a:ext cx="2416175" cy="2540000"/>
          </a:xfrm>
          <a:custGeom>
            <a:avLst/>
            <a:gdLst>
              <a:gd name="T0" fmla="*/ 2416175 w 1522"/>
              <a:gd name="T1" fmla="*/ 0 h 1600"/>
              <a:gd name="T2" fmla="*/ 0 w 1522"/>
              <a:gd name="T3" fmla="*/ 784225 h 1600"/>
              <a:gd name="T4" fmla="*/ 0 w 1522"/>
              <a:gd name="T5" fmla="*/ 784225 h 1600"/>
              <a:gd name="T6" fmla="*/ 34925 w 1522"/>
              <a:gd name="T7" fmla="*/ 879475 h 1600"/>
              <a:gd name="T8" fmla="*/ 69850 w 1522"/>
              <a:gd name="T9" fmla="*/ 974725 h 1600"/>
              <a:gd name="T10" fmla="*/ 111125 w 1522"/>
              <a:gd name="T11" fmla="*/ 1066800 h 1600"/>
              <a:gd name="T12" fmla="*/ 155575 w 1522"/>
              <a:gd name="T13" fmla="*/ 1155700 h 1600"/>
              <a:gd name="T14" fmla="*/ 203200 w 1522"/>
              <a:gd name="T15" fmla="*/ 1244600 h 1600"/>
              <a:gd name="T16" fmla="*/ 254000 w 1522"/>
              <a:gd name="T17" fmla="*/ 1330325 h 1600"/>
              <a:gd name="T18" fmla="*/ 307975 w 1522"/>
              <a:gd name="T19" fmla="*/ 1416050 h 1600"/>
              <a:gd name="T20" fmla="*/ 365125 w 1522"/>
              <a:gd name="T21" fmla="*/ 1495425 h 1600"/>
              <a:gd name="T22" fmla="*/ 425450 w 1522"/>
              <a:gd name="T23" fmla="*/ 1574800 h 1600"/>
              <a:gd name="T24" fmla="*/ 485775 w 1522"/>
              <a:gd name="T25" fmla="*/ 1651000 h 1600"/>
              <a:gd name="T26" fmla="*/ 552450 w 1522"/>
              <a:gd name="T27" fmla="*/ 1727200 h 1600"/>
              <a:gd name="T28" fmla="*/ 622300 w 1522"/>
              <a:gd name="T29" fmla="*/ 1797050 h 1600"/>
              <a:gd name="T30" fmla="*/ 692150 w 1522"/>
              <a:gd name="T31" fmla="*/ 1866900 h 1600"/>
              <a:gd name="T32" fmla="*/ 768350 w 1522"/>
              <a:gd name="T33" fmla="*/ 1933575 h 1600"/>
              <a:gd name="T34" fmla="*/ 844550 w 1522"/>
              <a:gd name="T35" fmla="*/ 1993900 h 1600"/>
              <a:gd name="T36" fmla="*/ 923925 w 1522"/>
              <a:gd name="T37" fmla="*/ 2054225 h 1600"/>
              <a:gd name="T38" fmla="*/ 923925 w 1522"/>
              <a:gd name="T39" fmla="*/ 2054225 h 1600"/>
              <a:gd name="T40" fmla="*/ 1003300 w 1522"/>
              <a:gd name="T41" fmla="*/ 2111375 h 1600"/>
              <a:gd name="T42" fmla="*/ 1085850 w 1522"/>
              <a:gd name="T43" fmla="*/ 2162175 h 1600"/>
              <a:gd name="T44" fmla="*/ 1168400 w 1522"/>
              <a:gd name="T45" fmla="*/ 2212975 h 1600"/>
              <a:gd name="T46" fmla="*/ 1254125 w 1522"/>
              <a:gd name="T47" fmla="*/ 2260600 h 1600"/>
              <a:gd name="T48" fmla="*/ 1343025 w 1522"/>
              <a:gd name="T49" fmla="*/ 2301875 h 1600"/>
              <a:gd name="T50" fmla="*/ 1431925 w 1522"/>
              <a:gd name="T51" fmla="*/ 2343150 h 1600"/>
              <a:gd name="T52" fmla="*/ 1524000 w 1522"/>
              <a:gd name="T53" fmla="*/ 2378075 h 1600"/>
              <a:gd name="T54" fmla="*/ 1619250 w 1522"/>
              <a:gd name="T55" fmla="*/ 2413000 h 1600"/>
              <a:gd name="T56" fmla="*/ 1711325 w 1522"/>
              <a:gd name="T57" fmla="*/ 2441575 h 1600"/>
              <a:gd name="T58" fmla="*/ 1809750 w 1522"/>
              <a:gd name="T59" fmla="*/ 2466975 h 1600"/>
              <a:gd name="T60" fmla="*/ 1908175 w 1522"/>
              <a:gd name="T61" fmla="*/ 2489200 h 1600"/>
              <a:gd name="T62" fmla="*/ 2006600 w 1522"/>
              <a:gd name="T63" fmla="*/ 2508250 h 1600"/>
              <a:gd name="T64" fmla="*/ 2108200 w 1522"/>
              <a:gd name="T65" fmla="*/ 2520950 h 1600"/>
              <a:gd name="T66" fmla="*/ 2209800 w 1522"/>
              <a:gd name="T67" fmla="*/ 2530475 h 1600"/>
              <a:gd name="T68" fmla="*/ 2311400 w 1522"/>
              <a:gd name="T69" fmla="*/ 2536825 h 1600"/>
              <a:gd name="T70" fmla="*/ 2416175 w 1522"/>
              <a:gd name="T71" fmla="*/ 2540000 h 1600"/>
              <a:gd name="T72" fmla="*/ 2416175 w 1522"/>
              <a:gd name="T73" fmla="*/ 0 h 1600"/>
              <a:gd name="T74" fmla="*/ 2416175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1522" y="0"/>
                </a:moveTo>
                <a:lnTo>
                  <a:pt x="0" y="494"/>
                </a:lnTo>
                <a:lnTo>
                  <a:pt x="22" y="554"/>
                </a:lnTo>
                <a:lnTo>
                  <a:pt x="44" y="614"/>
                </a:lnTo>
                <a:lnTo>
                  <a:pt x="70" y="672"/>
                </a:lnTo>
                <a:lnTo>
                  <a:pt x="98" y="728"/>
                </a:lnTo>
                <a:lnTo>
                  <a:pt x="128" y="784"/>
                </a:lnTo>
                <a:lnTo>
                  <a:pt x="160" y="838"/>
                </a:lnTo>
                <a:lnTo>
                  <a:pt x="194" y="892"/>
                </a:lnTo>
                <a:lnTo>
                  <a:pt x="230" y="942"/>
                </a:lnTo>
                <a:lnTo>
                  <a:pt x="268" y="992"/>
                </a:lnTo>
                <a:lnTo>
                  <a:pt x="306" y="1040"/>
                </a:lnTo>
                <a:lnTo>
                  <a:pt x="348" y="1088"/>
                </a:lnTo>
                <a:lnTo>
                  <a:pt x="392" y="1132"/>
                </a:lnTo>
                <a:lnTo>
                  <a:pt x="436" y="1176"/>
                </a:lnTo>
                <a:lnTo>
                  <a:pt x="484" y="1218"/>
                </a:lnTo>
                <a:lnTo>
                  <a:pt x="532" y="1256"/>
                </a:lnTo>
                <a:lnTo>
                  <a:pt x="582" y="1294"/>
                </a:lnTo>
                <a:lnTo>
                  <a:pt x="632" y="1330"/>
                </a:lnTo>
                <a:lnTo>
                  <a:pt x="684" y="1362"/>
                </a:lnTo>
                <a:lnTo>
                  <a:pt x="736" y="1394"/>
                </a:lnTo>
                <a:lnTo>
                  <a:pt x="790" y="1424"/>
                </a:lnTo>
                <a:lnTo>
                  <a:pt x="846" y="1450"/>
                </a:lnTo>
                <a:lnTo>
                  <a:pt x="902" y="1476"/>
                </a:lnTo>
                <a:lnTo>
                  <a:pt x="960" y="1498"/>
                </a:lnTo>
                <a:lnTo>
                  <a:pt x="1020" y="1520"/>
                </a:lnTo>
                <a:lnTo>
                  <a:pt x="1078" y="1538"/>
                </a:lnTo>
                <a:lnTo>
                  <a:pt x="1140" y="1554"/>
                </a:lnTo>
                <a:lnTo>
                  <a:pt x="1202" y="1568"/>
                </a:lnTo>
                <a:lnTo>
                  <a:pt x="1264" y="1580"/>
                </a:lnTo>
                <a:lnTo>
                  <a:pt x="1328" y="1588"/>
                </a:lnTo>
                <a:lnTo>
                  <a:pt x="1392" y="1594"/>
                </a:lnTo>
                <a:lnTo>
                  <a:pt x="1456" y="1598"/>
                </a:lnTo>
                <a:lnTo>
                  <a:pt x="1522" y="1600"/>
                </a:lnTo>
                <a:lnTo>
                  <a:pt x="1522" y="0"/>
                </a:lnTo>
                <a:close/>
              </a:path>
            </a:pathLst>
          </a:custGeom>
          <a:solidFill>
            <a:srgbClr val="FF99F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11270" name="Freeform 14"/>
          <p:cNvSpPr>
            <a:spLocks/>
          </p:cNvSpPr>
          <p:nvPr/>
        </p:nvSpPr>
        <p:spPr bwMode="auto">
          <a:xfrm>
            <a:off x="3094038" y="1795144"/>
            <a:ext cx="2540000" cy="2838450"/>
          </a:xfrm>
          <a:custGeom>
            <a:avLst/>
            <a:gdLst>
              <a:gd name="T0" fmla="*/ 1047750 w 1600"/>
              <a:gd name="T1" fmla="*/ 0 h 1788"/>
              <a:gd name="T2" fmla="*/ 1047750 w 1600"/>
              <a:gd name="T3" fmla="*/ 0 h 1788"/>
              <a:gd name="T4" fmla="*/ 968375 w 1600"/>
              <a:gd name="T5" fmla="*/ 60325 h 1788"/>
              <a:gd name="T6" fmla="*/ 892175 w 1600"/>
              <a:gd name="T7" fmla="*/ 123825 h 1788"/>
              <a:gd name="T8" fmla="*/ 815975 w 1600"/>
              <a:gd name="T9" fmla="*/ 187325 h 1788"/>
              <a:gd name="T10" fmla="*/ 746125 w 1600"/>
              <a:gd name="T11" fmla="*/ 257175 h 1788"/>
              <a:gd name="T12" fmla="*/ 676275 w 1600"/>
              <a:gd name="T13" fmla="*/ 327025 h 1788"/>
              <a:gd name="T14" fmla="*/ 609600 w 1600"/>
              <a:gd name="T15" fmla="*/ 403225 h 1788"/>
              <a:gd name="T16" fmla="*/ 549275 w 1600"/>
              <a:gd name="T17" fmla="*/ 479425 h 1788"/>
              <a:gd name="T18" fmla="*/ 488950 w 1600"/>
              <a:gd name="T19" fmla="*/ 558800 h 1788"/>
              <a:gd name="T20" fmla="*/ 431800 w 1600"/>
              <a:gd name="T21" fmla="*/ 638175 h 1788"/>
              <a:gd name="T22" fmla="*/ 377825 w 1600"/>
              <a:gd name="T23" fmla="*/ 723900 h 1788"/>
              <a:gd name="T24" fmla="*/ 327025 w 1600"/>
              <a:gd name="T25" fmla="*/ 809625 h 1788"/>
              <a:gd name="T26" fmla="*/ 279400 w 1600"/>
              <a:gd name="T27" fmla="*/ 898525 h 1788"/>
              <a:gd name="T28" fmla="*/ 234950 w 1600"/>
              <a:gd name="T29" fmla="*/ 987425 h 1788"/>
              <a:gd name="T30" fmla="*/ 193675 w 1600"/>
              <a:gd name="T31" fmla="*/ 1079500 h 1788"/>
              <a:gd name="T32" fmla="*/ 158750 w 1600"/>
              <a:gd name="T33" fmla="*/ 1174750 h 1788"/>
              <a:gd name="T34" fmla="*/ 123825 w 1600"/>
              <a:gd name="T35" fmla="*/ 1270000 h 1788"/>
              <a:gd name="T36" fmla="*/ 123825 w 1600"/>
              <a:gd name="T37" fmla="*/ 1270000 h 1788"/>
              <a:gd name="T38" fmla="*/ 95250 w 1600"/>
              <a:gd name="T39" fmla="*/ 1362075 h 1788"/>
              <a:gd name="T40" fmla="*/ 69850 w 1600"/>
              <a:gd name="T41" fmla="*/ 1457325 h 1788"/>
              <a:gd name="T42" fmla="*/ 50800 w 1600"/>
              <a:gd name="T43" fmla="*/ 1552575 h 1788"/>
              <a:gd name="T44" fmla="*/ 31750 w 1600"/>
              <a:gd name="T45" fmla="*/ 1651000 h 1788"/>
              <a:gd name="T46" fmla="*/ 19050 w 1600"/>
              <a:gd name="T47" fmla="*/ 1749425 h 1788"/>
              <a:gd name="T48" fmla="*/ 9525 w 1600"/>
              <a:gd name="T49" fmla="*/ 1851025 h 1788"/>
              <a:gd name="T50" fmla="*/ 3175 w 1600"/>
              <a:gd name="T51" fmla="*/ 1952625 h 1788"/>
              <a:gd name="T52" fmla="*/ 0 w 1600"/>
              <a:gd name="T53" fmla="*/ 2054225 h 1788"/>
              <a:gd name="T54" fmla="*/ 0 w 1600"/>
              <a:gd name="T55" fmla="*/ 2054225 h 1788"/>
              <a:gd name="T56" fmla="*/ 3175 w 1600"/>
              <a:gd name="T57" fmla="*/ 2155825 h 1788"/>
              <a:gd name="T58" fmla="*/ 9525 w 1600"/>
              <a:gd name="T59" fmla="*/ 2257425 h 1788"/>
              <a:gd name="T60" fmla="*/ 19050 w 1600"/>
              <a:gd name="T61" fmla="*/ 2359025 h 1788"/>
              <a:gd name="T62" fmla="*/ 31750 w 1600"/>
              <a:gd name="T63" fmla="*/ 2457450 h 1788"/>
              <a:gd name="T64" fmla="*/ 50800 w 1600"/>
              <a:gd name="T65" fmla="*/ 2555875 h 1788"/>
              <a:gd name="T66" fmla="*/ 69850 w 1600"/>
              <a:gd name="T67" fmla="*/ 2651125 h 1788"/>
              <a:gd name="T68" fmla="*/ 95250 w 1600"/>
              <a:gd name="T69" fmla="*/ 2746375 h 1788"/>
              <a:gd name="T70" fmla="*/ 123825 w 1600"/>
              <a:gd name="T71" fmla="*/ 2838450 h 1788"/>
              <a:gd name="T72" fmla="*/ 2540000 w 1600"/>
              <a:gd name="T73" fmla="*/ 2054225 h 1788"/>
              <a:gd name="T74" fmla="*/ 2540000 w 1600"/>
              <a:gd name="T75" fmla="*/ 2054225 h 1788"/>
              <a:gd name="T76" fmla="*/ 1047750 w 1600"/>
              <a:gd name="T77" fmla="*/ 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660" y="0"/>
                </a:moveTo>
                <a:lnTo>
                  <a:pt x="660" y="0"/>
                </a:lnTo>
                <a:lnTo>
                  <a:pt x="610" y="38"/>
                </a:lnTo>
                <a:lnTo>
                  <a:pt x="562" y="78"/>
                </a:lnTo>
                <a:lnTo>
                  <a:pt x="514" y="118"/>
                </a:lnTo>
                <a:lnTo>
                  <a:pt x="470" y="162"/>
                </a:lnTo>
                <a:lnTo>
                  <a:pt x="426" y="206"/>
                </a:lnTo>
                <a:lnTo>
                  <a:pt x="384" y="254"/>
                </a:lnTo>
                <a:lnTo>
                  <a:pt x="346" y="302"/>
                </a:lnTo>
                <a:lnTo>
                  <a:pt x="308" y="352"/>
                </a:lnTo>
                <a:lnTo>
                  <a:pt x="272" y="402"/>
                </a:lnTo>
                <a:lnTo>
                  <a:pt x="238" y="456"/>
                </a:lnTo>
                <a:lnTo>
                  <a:pt x="206" y="510"/>
                </a:lnTo>
                <a:lnTo>
                  <a:pt x="176" y="566"/>
                </a:lnTo>
                <a:lnTo>
                  <a:pt x="148" y="622"/>
                </a:lnTo>
                <a:lnTo>
                  <a:pt x="122" y="680"/>
                </a:lnTo>
                <a:lnTo>
                  <a:pt x="100" y="740"/>
                </a:lnTo>
                <a:lnTo>
                  <a:pt x="78" y="800"/>
                </a:lnTo>
                <a:lnTo>
                  <a:pt x="60" y="858"/>
                </a:lnTo>
                <a:lnTo>
                  <a:pt x="44" y="918"/>
                </a:lnTo>
                <a:lnTo>
                  <a:pt x="32" y="978"/>
                </a:lnTo>
                <a:lnTo>
                  <a:pt x="20" y="1040"/>
                </a:lnTo>
                <a:lnTo>
                  <a:pt x="12" y="1102"/>
                </a:lnTo>
                <a:lnTo>
                  <a:pt x="6" y="1166"/>
                </a:lnTo>
                <a:lnTo>
                  <a:pt x="2" y="1230"/>
                </a:lnTo>
                <a:lnTo>
                  <a:pt x="0" y="1294"/>
                </a:lnTo>
                <a:lnTo>
                  <a:pt x="2" y="1358"/>
                </a:lnTo>
                <a:lnTo>
                  <a:pt x="6" y="1422"/>
                </a:lnTo>
                <a:lnTo>
                  <a:pt x="12" y="1486"/>
                </a:lnTo>
                <a:lnTo>
                  <a:pt x="20" y="1548"/>
                </a:lnTo>
                <a:lnTo>
                  <a:pt x="32" y="1610"/>
                </a:lnTo>
                <a:lnTo>
                  <a:pt x="44" y="1670"/>
                </a:lnTo>
                <a:lnTo>
                  <a:pt x="60" y="1730"/>
                </a:lnTo>
                <a:lnTo>
                  <a:pt x="78" y="1788"/>
                </a:lnTo>
                <a:lnTo>
                  <a:pt x="1600" y="1294"/>
                </a:lnTo>
                <a:lnTo>
                  <a:pt x="66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Rectangle 26"/>
          <p:cNvSpPr>
            <a:spLocks noGrp="1" noChangeArrowheads="1"/>
          </p:cNvSpPr>
          <p:nvPr>
            <p:ph type="title"/>
          </p:nvPr>
        </p:nvSpPr>
        <p:spPr>
          <a:xfrm>
            <a:off x="3018203" y="78581"/>
            <a:ext cx="3171093" cy="1201420"/>
          </a:xfrm>
        </p:spPr>
        <p:txBody>
          <a:bodyPr>
            <a:normAutofit/>
          </a:bodyPr>
          <a:lstStyle/>
          <a:p>
            <a:pPr eaLnBrk="1" hangingPunct="1"/>
            <a:r>
              <a:rPr lang="sr-Cyrl-RS" altLang="en-US" sz="6000" b="1" dirty="0" smtClean="0"/>
              <a:t>Петина</a:t>
            </a:r>
            <a:endParaRPr lang="en-GB" altLang="en-US" sz="6000" b="1" dirty="0" smtClean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970695"/>
              </p:ext>
            </p:extLst>
          </p:nvPr>
        </p:nvGraphicFramePr>
        <p:xfrm>
          <a:off x="5801951" y="1920875"/>
          <a:ext cx="52228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" name="Equation" r:id="rId4" imgW="139680" imgH="393480" progId="Equation.3">
                  <p:embed/>
                </p:oleObj>
              </mc:Choice>
              <mc:Fallback>
                <p:oleObj name="Equation" r:id="rId4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951" y="1920875"/>
                        <a:ext cx="522288" cy="1023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987090"/>
              </p:ext>
            </p:extLst>
          </p:nvPr>
        </p:nvGraphicFramePr>
        <p:xfrm>
          <a:off x="5060981" y="4636317"/>
          <a:ext cx="52228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" name="Equation" r:id="rId6" imgW="139680" imgH="393480" progId="Equation.3">
                  <p:embed/>
                </p:oleObj>
              </mc:Choice>
              <mc:Fallback>
                <p:oleObj name="Equation" r:id="rId6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81" y="4636317"/>
                        <a:ext cx="522288" cy="1023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639819"/>
              </p:ext>
            </p:extLst>
          </p:nvPr>
        </p:nvGraphicFramePr>
        <p:xfrm>
          <a:off x="4271168" y="2796063"/>
          <a:ext cx="52228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" name="Equation" r:id="rId7" imgW="139680" imgH="393480" progId="Equation.3">
                  <p:embed/>
                </p:oleObj>
              </mc:Choice>
              <mc:Fallback>
                <p:oleObj name="Equation" r:id="rId7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168" y="2796063"/>
                        <a:ext cx="522288" cy="1023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644"/>
              </p:ext>
            </p:extLst>
          </p:nvPr>
        </p:nvGraphicFramePr>
        <p:xfrm>
          <a:off x="7277894" y="2796063"/>
          <a:ext cx="52228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" name="Equation" r:id="rId8" imgW="139680" imgH="393480" progId="Equation.3">
                  <p:embed/>
                </p:oleObj>
              </mc:Choice>
              <mc:Fallback>
                <p:oleObj name="Equation" r:id="rId8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894" y="2796063"/>
                        <a:ext cx="522288" cy="1023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958102"/>
              </p:ext>
            </p:extLst>
          </p:nvPr>
        </p:nvGraphicFramePr>
        <p:xfrm>
          <a:off x="6608847" y="4633594"/>
          <a:ext cx="522288" cy="1000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" name="Equation" r:id="rId9" imgW="139680" imgH="393480" progId="Equation.3">
                  <p:embed/>
                </p:oleObj>
              </mc:Choice>
              <mc:Fallback>
                <p:oleObj name="Equation" r:id="rId9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8847" y="4633594"/>
                        <a:ext cx="522288" cy="10004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025240"/>
              </p:ext>
            </p:extLst>
          </p:nvPr>
        </p:nvGraphicFramePr>
        <p:xfrm>
          <a:off x="6687344" y="-36355"/>
          <a:ext cx="616744" cy="135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" name="Equation" r:id="rId10" imgW="139680" imgH="393480" progId="Equation.3">
                  <p:embed/>
                </p:oleObj>
              </mc:Choice>
              <mc:Fallback>
                <p:oleObj name="Equation" r:id="rId10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7344" y="-36355"/>
                        <a:ext cx="616744" cy="13533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" name="Picture 53" descr="3f3b7b0d28f958b79ab69d6d4a5ca3b1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00182" y="594201"/>
            <a:ext cx="137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Freeform 14"/>
          <p:cNvSpPr>
            <a:spLocks/>
          </p:cNvSpPr>
          <p:nvPr/>
        </p:nvSpPr>
        <p:spPr bwMode="auto">
          <a:xfrm>
            <a:off x="301409" y="1802606"/>
            <a:ext cx="1020954" cy="1142207"/>
          </a:xfrm>
          <a:custGeom>
            <a:avLst/>
            <a:gdLst>
              <a:gd name="T0" fmla="*/ 1047750 w 1600"/>
              <a:gd name="T1" fmla="*/ 0 h 1788"/>
              <a:gd name="T2" fmla="*/ 1047750 w 1600"/>
              <a:gd name="T3" fmla="*/ 0 h 1788"/>
              <a:gd name="T4" fmla="*/ 968375 w 1600"/>
              <a:gd name="T5" fmla="*/ 60325 h 1788"/>
              <a:gd name="T6" fmla="*/ 892175 w 1600"/>
              <a:gd name="T7" fmla="*/ 123825 h 1788"/>
              <a:gd name="T8" fmla="*/ 815975 w 1600"/>
              <a:gd name="T9" fmla="*/ 187325 h 1788"/>
              <a:gd name="T10" fmla="*/ 746125 w 1600"/>
              <a:gd name="T11" fmla="*/ 257175 h 1788"/>
              <a:gd name="T12" fmla="*/ 676275 w 1600"/>
              <a:gd name="T13" fmla="*/ 327025 h 1788"/>
              <a:gd name="T14" fmla="*/ 609600 w 1600"/>
              <a:gd name="T15" fmla="*/ 403225 h 1788"/>
              <a:gd name="T16" fmla="*/ 549275 w 1600"/>
              <a:gd name="T17" fmla="*/ 479425 h 1788"/>
              <a:gd name="T18" fmla="*/ 488950 w 1600"/>
              <a:gd name="T19" fmla="*/ 558800 h 1788"/>
              <a:gd name="T20" fmla="*/ 431800 w 1600"/>
              <a:gd name="T21" fmla="*/ 638175 h 1788"/>
              <a:gd name="T22" fmla="*/ 377825 w 1600"/>
              <a:gd name="T23" fmla="*/ 723900 h 1788"/>
              <a:gd name="T24" fmla="*/ 327025 w 1600"/>
              <a:gd name="T25" fmla="*/ 809625 h 1788"/>
              <a:gd name="T26" fmla="*/ 279400 w 1600"/>
              <a:gd name="T27" fmla="*/ 898525 h 1788"/>
              <a:gd name="T28" fmla="*/ 234950 w 1600"/>
              <a:gd name="T29" fmla="*/ 987425 h 1788"/>
              <a:gd name="T30" fmla="*/ 193675 w 1600"/>
              <a:gd name="T31" fmla="*/ 1079500 h 1788"/>
              <a:gd name="T32" fmla="*/ 158750 w 1600"/>
              <a:gd name="T33" fmla="*/ 1174750 h 1788"/>
              <a:gd name="T34" fmla="*/ 123825 w 1600"/>
              <a:gd name="T35" fmla="*/ 1270000 h 1788"/>
              <a:gd name="T36" fmla="*/ 123825 w 1600"/>
              <a:gd name="T37" fmla="*/ 1270000 h 1788"/>
              <a:gd name="T38" fmla="*/ 95250 w 1600"/>
              <a:gd name="T39" fmla="*/ 1362075 h 1788"/>
              <a:gd name="T40" fmla="*/ 69850 w 1600"/>
              <a:gd name="T41" fmla="*/ 1457325 h 1788"/>
              <a:gd name="T42" fmla="*/ 50800 w 1600"/>
              <a:gd name="T43" fmla="*/ 1552575 h 1788"/>
              <a:gd name="T44" fmla="*/ 31750 w 1600"/>
              <a:gd name="T45" fmla="*/ 1651000 h 1788"/>
              <a:gd name="T46" fmla="*/ 19050 w 1600"/>
              <a:gd name="T47" fmla="*/ 1749425 h 1788"/>
              <a:gd name="T48" fmla="*/ 9525 w 1600"/>
              <a:gd name="T49" fmla="*/ 1851025 h 1788"/>
              <a:gd name="T50" fmla="*/ 3175 w 1600"/>
              <a:gd name="T51" fmla="*/ 1952625 h 1788"/>
              <a:gd name="T52" fmla="*/ 0 w 1600"/>
              <a:gd name="T53" fmla="*/ 2054225 h 1788"/>
              <a:gd name="T54" fmla="*/ 0 w 1600"/>
              <a:gd name="T55" fmla="*/ 2054225 h 1788"/>
              <a:gd name="T56" fmla="*/ 3175 w 1600"/>
              <a:gd name="T57" fmla="*/ 2155825 h 1788"/>
              <a:gd name="T58" fmla="*/ 9525 w 1600"/>
              <a:gd name="T59" fmla="*/ 2257425 h 1788"/>
              <a:gd name="T60" fmla="*/ 19050 w 1600"/>
              <a:gd name="T61" fmla="*/ 2359025 h 1788"/>
              <a:gd name="T62" fmla="*/ 31750 w 1600"/>
              <a:gd name="T63" fmla="*/ 2457450 h 1788"/>
              <a:gd name="T64" fmla="*/ 50800 w 1600"/>
              <a:gd name="T65" fmla="*/ 2555875 h 1788"/>
              <a:gd name="T66" fmla="*/ 69850 w 1600"/>
              <a:gd name="T67" fmla="*/ 2651125 h 1788"/>
              <a:gd name="T68" fmla="*/ 95250 w 1600"/>
              <a:gd name="T69" fmla="*/ 2746375 h 1788"/>
              <a:gd name="T70" fmla="*/ 123825 w 1600"/>
              <a:gd name="T71" fmla="*/ 2838450 h 1788"/>
              <a:gd name="T72" fmla="*/ 2540000 w 1600"/>
              <a:gd name="T73" fmla="*/ 2054225 h 1788"/>
              <a:gd name="T74" fmla="*/ 2540000 w 1600"/>
              <a:gd name="T75" fmla="*/ 2054225 h 1788"/>
              <a:gd name="T76" fmla="*/ 1047750 w 1600"/>
              <a:gd name="T77" fmla="*/ 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660" y="0"/>
                </a:moveTo>
                <a:lnTo>
                  <a:pt x="660" y="0"/>
                </a:lnTo>
                <a:lnTo>
                  <a:pt x="610" y="38"/>
                </a:lnTo>
                <a:lnTo>
                  <a:pt x="562" y="78"/>
                </a:lnTo>
                <a:lnTo>
                  <a:pt x="514" y="118"/>
                </a:lnTo>
                <a:lnTo>
                  <a:pt x="470" y="162"/>
                </a:lnTo>
                <a:lnTo>
                  <a:pt x="426" y="206"/>
                </a:lnTo>
                <a:lnTo>
                  <a:pt x="384" y="254"/>
                </a:lnTo>
                <a:lnTo>
                  <a:pt x="346" y="302"/>
                </a:lnTo>
                <a:lnTo>
                  <a:pt x="308" y="352"/>
                </a:lnTo>
                <a:lnTo>
                  <a:pt x="272" y="402"/>
                </a:lnTo>
                <a:lnTo>
                  <a:pt x="238" y="456"/>
                </a:lnTo>
                <a:lnTo>
                  <a:pt x="206" y="510"/>
                </a:lnTo>
                <a:lnTo>
                  <a:pt x="176" y="566"/>
                </a:lnTo>
                <a:lnTo>
                  <a:pt x="148" y="622"/>
                </a:lnTo>
                <a:lnTo>
                  <a:pt x="122" y="680"/>
                </a:lnTo>
                <a:lnTo>
                  <a:pt x="100" y="740"/>
                </a:lnTo>
                <a:lnTo>
                  <a:pt x="78" y="800"/>
                </a:lnTo>
                <a:lnTo>
                  <a:pt x="60" y="858"/>
                </a:lnTo>
                <a:lnTo>
                  <a:pt x="44" y="918"/>
                </a:lnTo>
                <a:lnTo>
                  <a:pt x="32" y="978"/>
                </a:lnTo>
                <a:lnTo>
                  <a:pt x="20" y="1040"/>
                </a:lnTo>
                <a:lnTo>
                  <a:pt x="12" y="1102"/>
                </a:lnTo>
                <a:lnTo>
                  <a:pt x="6" y="1166"/>
                </a:lnTo>
                <a:lnTo>
                  <a:pt x="2" y="1230"/>
                </a:lnTo>
                <a:lnTo>
                  <a:pt x="0" y="1294"/>
                </a:lnTo>
                <a:lnTo>
                  <a:pt x="2" y="1358"/>
                </a:lnTo>
                <a:lnTo>
                  <a:pt x="6" y="1422"/>
                </a:lnTo>
                <a:lnTo>
                  <a:pt x="12" y="1486"/>
                </a:lnTo>
                <a:lnTo>
                  <a:pt x="20" y="1548"/>
                </a:lnTo>
                <a:lnTo>
                  <a:pt x="32" y="1610"/>
                </a:lnTo>
                <a:lnTo>
                  <a:pt x="44" y="1670"/>
                </a:lnTo>
                <a:lnTo>
                  <a:pt x="60" y="1730"/>
                </a:lnTo>
                <a:lnTo>
                  <a:pt x="78" y="1788"/>
                </a:lnTo>
                <a:lnTo>
                  <a:pt x="1600" y="1294"/>
                </a:lnTo>
                <a:lnTo>
                  <a:pt x="66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Freeform 12"/>
          <p:cNvSpPr>
            <a:spLocks/>
          </p:cNvSpPr>
          <p:nvPr/>
        </p:nvSpPr>
        <p:spPr bwMode="auto">
          <a:xfrm>
            <a:off x="743658" y="1603717"/>
            <a:ext cx="1183616" cy="1027972"/>
          </a:xfrm>
          <a:custGeom>
            <a:avLst/>
            <a:gdLst>
              <a:gd name="T0" fmla="*/ 1492250 w 1880"/>
              <a:gd name="T1" fmla="*/ 0 h 1600"/>
              <a:gd name="T2" fmla="*/ 1492250 w 1880"/>
              <a:gd name="T3" fmla="*/ 0 h 1600"/>
              <a:gd name="T4" fmla="*/ 1387475 w 1880"/>
              <a:gd name="T5" fmla="*/ 3175 h 1600"/>
              <a:gd name="T6" fmla="*/ 1285875 w 1880"/>
              <a:gd name="T7" fmla="*/ 9525 h 1600"/>
              <a:gd name="T8" fmla="*/ 1184275 w 1880"/>
              <a:gd name="T9" fmla="*/ 19050 h 1600"/>
              <a:gd name="T10" fmla="*/ 1082675 w 1880"/>
              <a:gd name="T11" fmla="*/ 31750 h 1600"/>
              <a:gd name="T12" fmla="*/ 984250 w 1880"/>
              <a:gd name="T13" fmla="*/ 50800 h 1600"/>
              <a:gd name="T14" fmla="*/ 885825 w 1880"/>
              <a:gd name="T15" fmla="*/ 73025 h 1600"/>
              <a:gd name="T16" fmla="*/ 787400 w 1880"/>
              <a:gd name="T17" fmla="*/ 98425 h 1600"/>
              <a:gd name="T18" fmla="*/ 695325 w 1880"/>
              <a:gd name="T19" fmla="*/ 127000 h 1600"/>
              <a:gd name="T20" fmla="*/ 600075 w 1880"/>
              <a:gd name="T21" fmla="*/ 161925 h 1600"/>
              <a:gd name="T22" fmla="*/ 508000 w 1880"/>
              <a:gd name="T23" fmla="*/ 196850 h 1600"/>
              <a:gd name="T24" fmla="*/ 419100 w 1880"/>
              <a:gd name="T25" fmla="*/ 238125 h 1600"/>
              <a:gd name="T26" fmla="*/ 330200 w 1880"/>
              <a:gd name="T27" fmla="*/ 279400 h 1600"/>
              <a:gd name="T28" fmla="*/ 244475 w 1880"/>
              <a:gd name="T29" fmla="*/ 327025 h 1600"/>
              <a:gd name="T30" fmla="*/ 161925 w 1880"/>
              <a:gd name="T31" fmla="*/ 377825 h 1600"/>
              <a:gd name="T32" fmla="*/ 79375 w 1880"/>
              <a:gd name="T33" fmla="*/ 428625 h 1600"/>
              <a:gd name="T34" fmla="*/ 0 w 1880"/>
              <a:gd name="T35" fmla="*/ 485775 h 1600"/>
              <a:gd name="T36" fmla="*/ 1492250 w 1880"/>
              <a:gd name="T37" fmla="*/ 2540000 h 1600"/>
              <a:gd name="T38" fmla="*/ 1492250 w 1880"/>
              <a:gd name="T39" fmla="*/ 2540000 h 1600"/>
              <a:gd name="T40" fmla="*/ 2984500 w 1880"/>
              <a:gd name="T41" fmla="*/ 485775 h 1600"/>
              <a:gd name="T42" fmla="*/ 2984500 w 1880"/>
              <a:gd name="T43" fmla="*/ 485775 h 1600"/>
              <a:gd name="T44" fmla="*/ 2905125 w 1880"/>
              <a:gd name="T45" fmla="*/ 428625 h 1600"/>
              <a:gd name="T46" fmla="*/ 2822575 w 1880"/>
              <a:gd name="T47" fmla="*/ 377825 h 1600"/>
              <a:gd name="T48" fmla="*/ 2740025 w 1880"/>
              <a:gd name="T49" fmla="*/ 327025 h 1600"/>
              <a:gd name="T50" fmla="*/ 2654300 w 1880"/>
              <a:gd name="T51" fmla="*/ 279400 h 1600"/>
              <a:gd name="T52" fmla="*/ 2565400 w 1880"/>
              <a:gd name="T53" fmla="*/ 238125 h 1600"/>
              <a:gd name="T54" fmla="*/ 2476500 w 1880"/>
              <a:gd name="T55" fmla="*/ 196850 h 1600"/>
              <a:gd name="T56" fmla="*/ 2384425 w 1880"/>
              <a:gd name="T57" fmla="*/ 161925 h 1600"/>
              <a:gd name="T58" fmla="*/ 2292350 w 1880"/>
              <a:gd name="T59" fmla="*/ 127000 h 1600"/>
              <a:gd name="T60" fmla="*/ 2197100 w 1880"/>
              <a:gd name="T61" fmla="*/ 98425 h 1600"/>
              <a:gd name="T62" fmla="*/ 2098675 w 1880"/>
              <a:gd name="T63" fmla="*/ 73025 h 1600"/>
              <a:gd name="T64" fmla="*/ 2000250 w 1880"/>
              <a:gd name="T65" fmla="*/ 50800 h 1600"/>
              <a:gd name="T66" fmla="*/ 1901825 w 1880"/>
              <a:gd name="T67" fmla="*/ 31750 h 1600"/>
              <a:gd name="T68" fmla="*/ 1800225 w 1880"/>
              <a:gd name="T69" fmla="*/ 19050 h 1600"/>
              <a:gd name="T70" fmla="*/ 1698625 w 1880"/>
              <a:gd name="T71" fmla="*/ 9525 h 1600"/>
              <a:gd name="T72" fmla="*/ 1597025 w 1880"/>
              <a:gd name="T73" fmla="*/ 3175 h 1600"/>
              <a:gd name="T74" fmla="*/ 1492250 w 1880"/>
              <a:gd name="T75" fmla="*/ 0 h 1600"/>
              <a:gd name="T76" fmla="*/ 1492250 w 1880"/>
              <a:gd name="T77" fmla="*/ 0 h 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80" h="1600">
                <a:moveTo>
                  <a:pt x="940" y="0"/>
                </a:moveTo>
                <a:lnTo>
                  <a:pt x="940" y="0"/>
                </a:lnTo>
                <a:lnTo>
                  <a:pt x="874" y="2"/>
                </a:lnTo>
                <a:lnTo>
                  <a:pt x="810" y="6"/>
                </a:lnTo>
                <a:lnTo>
                  <a:pt x="746" y="12"/>
                </a:lnTo>
                <a:lnTo>
                  <a:pt x="682" y="20"/>
                </a:lnTo>
                <a:lnTo>
                  <a:pt x="620" y="32"/>
                </a:lnTo>
                <a:lnTo>
                  <a:pt x="558" y="46"/>
                </a:lnTo>
                <a:lnTo>
                  <a:pt x="496" y="62"/>
                </a:lnTo>
                <a:lnTo>
                  <a:pt x="438" y="80"/>
                </a:lnTo>
                <a:lnTo>
                  <a:pt x="378" y="102"/>
                </a:lnTo>
                <a:lnTo>
                  <a:pt x="320" y="124"/>
                </a:lnTo>
                <a:lnTo>
                  <a:pt x="264" y="150"/>
                </a:lnTo>
                <a:lnTo>
                  <a:pt x="208" y="176"/>
                </a:lnTo>
                <a:lnTo>
                  <a:pt x="154" y="206"/>
                </a:lnTo>
                <a:lnTo>
                  <a:pt x="102" y="238"/>
                </a:lnTo>
                <a:lnTo>
                  <a:pt x="50" y="270"/>
                </a:lnTo>
                <a:lnTo>
                  <a:pt x="0" y="306"/>
                </a:lnTo>
                <a:lnTo>
                  <a:pt x="940" y="1600"/>
                </a:lnTo>
                <a:lnTo>
                  <a:pt x="1880" y="306"/>
                </a:lnTo>
                <a:lnTo>
                  <a:pt x="1830" y="270"/>
                </a:lnTo>
                <a:lnTo>
                  <a:pt x="1778" y="238"/>
                </a:lnTo>
                <a:lnTo>
                  <a:pt x="1726" y="206"/>
                </a:lnTo>
                <a:lnTo>
                  <a:pt x="1672" y="176"/>
                </a:lnTo>
                <a:lnTo>
                  <a:pt x="1616" y="150"/>
                </a:lnTo>
                <a:lnTo>
                  <a:pt x="1560" y="124"/>
                </a:lnTo>
                <a:lnTo>
                  <a:pt x="1502" y="102"/>
                </a:lnTo>
                <a:lnTo>
                  <a:pt x="1444" y="80"/>
                </a:lnTo>
                <a:lnTo>
                  <a:pt x="1384" y="62"/>
                </a:lnTo>
                <a:lnTo>
                  <a:pt x="1322" y="46"/>
                </a:lnTo>
                <a:lnTo>
                  <a:pt x="1260" y="32"/>
                </a:lnTo>
                <a:lnTo>
                  <a:pt x="1198" y="20"/>
                </a:lnTo>
                <a:lnTo>
                  <a:pt x="1134" y="12"/>
                </a:lnTo>
                <a:lnTo>
                  <a:pt x="1070" y="6"/>
                </a:lnTo>
                <a:lnTo>
                  <a:pt x="1006" y="2"/>
                </a:lnTo>
                <a:lnTo>
                  <a:pt x="940" y="0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36" name="Freeform 10"/>
          <p:cNvSpPr>
            <a:spLocks/>
          </p:cNvSpPr>
          <p:nvPr/>
        </p:nvSpPr>
        <p:spPr bwMode="auto">
          <a:xfrm>
            <a:off x="1331229" y="1802607"/>
            <a:ext cx="992311" cy="1142206"/>
          </a:xfrm>
          <a:custGeom>
            <a:avLst/>
            <a:gdLst>
              <a:gd name="T0" fmla="*/ 2416175 w 1600"/>
              <a:gd name="T1" fmla="*/ 1270000 h 1788"/>
              <a:gd name="T2" fmla="*/ 2416175 w 1600"/>
              <a:gd name="T3" fmla="*/ 1270000 h 1788"/>
              <a:gd name="T4" fmla="*/ 2384425 w 1600"/>
              <a:gd name="T5" fmla="*/ 1174750 h 1788"/>
              <a:gd name="T6" fmla="*/ 2346325 w 1600"/>
              <a:gd name="T7" fmla="*/ 1079500 h 1788"/>
              <a:gd name="T8" fmla="*/ 2305050 w 1600"/>
              <a:gd name="T9" fmla="*/ 987425 h 1788"/>
              <a:gd name="T10" fmla="*/ 2260600 w 1600"/>
              <a:gd name="T11" fmla="*/ 898525 h 1788"/>
              <a:gd name="T12" fmla="*/ 2212975 w 1600"/>
              <a:gd name="T13" fmla="*/ 809625 h 1788"/>
              <a:gd name="T14" fmla="*/ 2165350 w 1600"/>
              <a:gd name="T15" fmla="*/ 723900 h 1788"/>
              <a:gd name="T16" fmla="*/ 2111375 w 1600"/>
              <a:gd name="T17" fmla="*/ 638175 h 1788"/>
              <a:gd name="T18" fmla="*/ 2054225 w 1600"/>
              <a:gd name="T19" fmla="*/ 558800 h 1788"/>
              <a:gd name="T20" fmla="*/ 1993900 w 1600"/>
              <a:gd name="T21" fmla="*/ 479425 h 1788"/>
              <a:gd name="T22" fmla="*/ 1930400 w 1600"/>
              <a:gd name="T23" fmla="*/ 403225 h 1788"/>
              <a:gd name="T24" fmla="*/ 1863725 w 1600"/>
              <a:gd name="T25" fmla="*/ 327025 h 1788"/>
              <a:gd name="T26" fmla="*/ 1793875 w 1600"/>
              <a:gd name="T27" fmla="*/ 257175 h 1788"/>
              <a:gd name="T28" fmla="*/ 1724025 w 1600"/>
              <a:gd name="T29" fmla="*/ 187325 h 1788"/>
              <a:gd name="T30" fmla="*/ 1647825 w 1600"/>
              <a:gd name="T31" fmla="*/ 123825 h 1788"/>
              <a:gd name="T32" fmla="*/ 1571625 w 1600"/>
              <a:gd name="T33" fmla="*/ 60325 h 1788"/>
              <a:gd name="T34" fmla="*/ 1492250 w 1600"/>
              <a:gd name="T35" fmla="*/ 0 h 1788"/>
              <a:gd name="T36" fmla="*/ 0 w 1600"/>
              <a:gd name="T37" fmla="*/ 2054225 h 1788"/>
              <a:gd name="T38" fmla="*/ 2416175 w 1600"/>
              <a:gd name="T39" fmla="*/ 2838450 h 1788"/>
              <a:gd name="T40" fmla="*/ 2416175 w 1600"/>
              <a:gd name="T41" fmla="*/ 2838450 h 1788"/>
              <a:gd name="T42" fmla="*/ 2444750 w 1600"/>
              <a:gd name="T43" fmla="*/ 2746375 h 1788"/>
              <a:gd name="T44" fmla="*/ 2470150 w 1600"/>
              <a:gd name="T45" fmla="*/ 2651125 h 1788"/>
              <a:gd name="T46" fmla="*/ 2492375 w 1600"/>
              <a:gd name="T47" fmla="*/ 2555875 h 1788"/>
              <a:gd name="T48" fmla="*/ 2508250 w 1600"/>
              <a:gd name="T49" fmla="*/ 2457450 h 1788"/>
              <a:gd name="T50" fmla="*/ 2520950 w 1600"/>
              <a:gd name="T51" fmla="*/ 2359025 h 1788"/>
              <a:gd name="T52" fmla="*/ 2533650 w 1600"/>
              <a:gd name="T53" fmla="*/ 2257425 h 1788"/>
              <a:gd name="T54" fmla="*/ 2536825 w 1600"/>
              <a:gd name="T55" fmla="*/ 2155825 h 1788"/>
              <a:gd name="T56" fmla="*/ 2540000 w 1600"/>
              <a:gd name="T57" fmla="*/ 2054225 h 1788"/>
              <a:gd name="T58" fmla="*/ 2540000 w 1600"/>
              <a:gd name="T59" fmla="*/ 2054225 h 1788"/>
              <a:gd name="T60" fmla="*/ 2536825 w 1600"/>
              <a:gd name="T61" fmla="*/ 1952625 h 1788"/>
              <a:gd name="T62" fmla="*/ 2533650 w 1600"/>
              <a:gd name="T63" fmla="*/ 1851025 h 1788"/>
              <a:gd name="T64" fmla="*/ 2520950 w 1600"/>
              <a:gd name="T65" fmla="*/ 1749425 h 1788"/>
              <a:gd name="T66" fmla="*/ 2508250 w 1600"/>
              <a:gd name="T67" fmla="*/ 1651000 h 1788"/>
              <a:gd name="T68" fmla="*/ 2492375 w 1600"/>
              <a:gd name="T69" fmla="*/ 1552575 h 1788"/>
              <a:gd name="T70" fmla="*/ 2470150 w 1600"/>
              <a:gd name="T71" fmla="*/ 1457325 h 1788"/>
              <a:gd name="T72" fmla="*/ 2444750 w 1600"/>
              <a:gd name="T73" fmla="*/ 1362075 h 1788"/>
              <a:gd name="T74" fmla="*/ 2416175 w 1600"/>
              <a:gd name="T75" fmla="*/ 1270000 h 1788"/>
              <a:gd name="T76" fmla="*/ 2416175 w 1600"/>
              <a:gd name="T77" fmla="*/ 127000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1522" y="800"/>
                </a:moveTo>
                <a:lnTo>
                  <a:pt x="1522" y="800"/>
                </a:lnTo>
                <a:lnTo>
                  <a:pt x="1502" y="740"/>
                </a:lnTo>
                <a:lnTo>
                  <a:pt x="1478" y="680"/>
                </a:lnTo>
                <a:lnTo>
                  <a:pt x="1452" y="622"/>
                </a:lnTo>
                <a:lnTo>
                  <a:pt x="1424" y="566"/>
                </a:lnTo>
                <a:lnTo>
                  <a:pt x="1394" y="510"/>
                </a:lnTo>
                <a:lnTo>
                  <a:pt x="1364" y="456"/>
                </a:lnTo>
                <a:lnTo>
                  <a:pt x="1330" y="402"/>
                </a:lnTo>
                <a:lnTo>
                  <a:pt x="1294" y="352"/>
                </a:lnTo>
                <a:lnTo>
                  <a:pt x="1256" y="302"/>
                </a:lnTo>
                <a:lnTo>
                  <a:pt x="1216" y="254"/>
                </a:lnTo>
                <a:lnTo>
                  <a:pt x="1174" y="206"/>
                </a:lnTo>
                <a:lnTo>
                  <a:pt x="1130" y="162"/>
                </a:lnTo>
                <a:lnTo>
                  <a:pt x="1086" y="118"/>
                </a:lnTo>
                <a:lnTo>
                  <a:pt x="1038" y="78"/>
                </a:lnTo>
                <a:lnTo>
                  <a:pt x="990" y="38"/>
                </a:lnTo>
                <a:lnTo>
                  <a:pt x="940" y="0"/>
                </a:lnTo>
                <a:lnTo>
                  <a:pt x="0" y="1294"/>
                </a:lnTo>
                <a:lnTo>
                  <a:pt x="1522" y="1788"/>
                </a:lnTo>
                <a:lnTo>
                  <a:pt x="1540" y="1730"/>
                </a:lnTo>
                <a:lnTo>
                  <a:pt x="1556" y="1670"/>
                </a:lnTo>
                <a:lnTo>
                  <a:pt x="1570" y="1610"/>
                </a:lnTo>
                <a:lnTo>
                  <a:pt x="1580" y="1548"/>
                </a:lnTo>
                <a:lnTo>
                  <a:pt x="1588" y="1486"/>
                </a:lnTo>
                <a:lnTo>
                  <a:pt x="1596" y="1422"/>
                </a:lnTo>
                <a:lnTo>
                  <a:pt x="1598" y="1358"/>
                </a:lnTo>
                <a:lnTo>
                  <a:pt x="1600" y="1294"/>
                </a:lnTo>
                <a:lnTo>
                  <a:pt x="1598" y="1230"/>
                </a:lnTo>
                <a:lnTo>
                  <a:pt x="1596" y="1166"/>
                </a:lnTo>
                <a:lnTo>
                  <a:pt x="1588" y="1102"/>
                </a:lnTo>
                <a:lnTo>
                  <a:pt x="1580" y="1040"/>
                </a:lnTo>
                <a:lnTo>
                  <a:pt x="1570" y="978"/>
                </a:lnTo>
                <a:lnTo>
                  <a:pt x="1556" y="918"/>
                </a:lnTo>
                <a:lnTo>
                  <a:pt x="1540" y="858"/>
                </a:lnTo>
                <a:lnTo>
                  <a:pt x="1522" y="80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Freeform 11"/>
          <p:cNvSpPr>
            <a:spLocks/>
          </p:cNvSpPr>
          <p:nvPr/>
        </p:nvSpPr>
        <p:spPr bwMode="auto">
          <a:xfrm>
            <a:off x="1362299" y="2631689"/>
            <a:ext cx="913720" cy="996743"/>
          </a:xfrm>
          <a:custGeom>
            <a:avLst/>
            <a:gdLst>
              <a:gd name="T0" fmla="*/ 0 w 1522"/>
              <a:gd name="T1" fmla="*/ 0 h 1600"/>
              <a:gd name="T2" fmla="*/ 0 w 1522"/>
              <a:gd name="T3" fmla="*/ 0 h 1600"/>
              <a:gd name="T4" fmla="*/ 0 w 1522"/>
              <a:gd name="T5" fmla="*/ 2540000 h 1600"/>
              <a:gd name="T6" fmla="*/ 0 w 1522"/>
              <a:gd name="T7" fmla="*/ 2540000 h 1600"/>
              <a:gd name="T8" fmla="*/ 104775 w 1522"/>
              <a:gd name="T9" fmla="*/ 2536825 h 1600"/>
              <a:gd name="T10" fmla="*/ 206375 w 1522"/>
              <a:gd name="T11" fmla="*/ 2530475 h 1600"/>
              <a:gd name="T12" fmla="*/ 307975 w 1522"/>
              <a:gd name="T13" fmla="*/ 2520950 h 1600"/>
              <a:gd name="T14" fmla="*/ 409575 w 1522"/>
              <a:gd name="T15" fmla="*/ 2508250 h 1600"/>
              <a:gd name="T16" fmla="*/ 508000 w 1522"/>
              <a:gd name="T17" fmla="*/ 2489200 h 1600"/>
              <a:gd name="T18" fmla="*/ 606425 w 1522"/>
              <a:gd name="T19" fmla="*/ 2466975 h 1600"/>
              <a:gd name="T20" fmla="*/ 704850 w 1522"/>
              <a:gd name="T21" fmla="*/ 2441575 h 1600"/>
              <a:gd name="T22" fmla="*/ 800100 w 1522"/>
              <a:gd name="T23" fmla="*/ 2413000 h 1600"/>
              <a:gd name="T24" fmla="*/ 892175 w 1522"/>
              <a:gd name="T25" fmla="*/ 2378075 h 1600"/>
              <a:gd name="T26" fmla="*/ 984250 w 1522"/>
              <a:gd name="T27" fmla="*/ 2343150 h 1600"/>
              <a:gd name="T28" fmla="*/ 1073150 w 1522"/>
              <a:gd name="T29" fmla="*/ 2301875 h 1600"/>
              <a:gd name="T30" fmla="*/ 1162050 w 1522"/>
              <a:gd name="T31" fmla="*/ 2260600 h 1600"/>
              <a:gd name="T32" fmla="*/ 1247775 w 1522"/>
              <a:gd name="T33" fmla="*/ 2212975 h 1600"/>
              <a:gd name="T34" fmla="*/ 1330325 w 1522"/>
              <a:gd name="T35" fmla="*/ 2162175 h 1600"/>
              <a:gd name="T36" fmla="*/ 1412875 w 1522"/>
              <a:gd name="T37" fmla="*/ 2111375 h 1600"/>
              <a:gd name="T38" fmla="*/ 1492250 w 1522"/>
              <a:gd name="T39" fmla="*/ 2054225 h 1600"/>
              <a:gd name="T40" fmla="*/ 1492250 w 1522"/>
              <a:gd name="T41" fmla="*/ 2054225 h 1600"/>
              <a:gd name="T42" fmla="*/ 1571625 w 1522"/>
              <a:gd name="T43" fmla="*/ 1993900 h 1600"/>
              <a:gd name="T44" fmla="*/ 1647825 w 1522"/>
              <a:gd name="T45" fmla="*/ 1933575 h 1600"/>
              <a:gd name="T46" fmla="*/ 1724025 w 1522"/>
              <a:gd name="T47" fmla="*/ 1866900 h 1600"/>
              <a:gd name="T48" fmla="*/ 1793875 w 1522"/>
              <a:gd name="T49" fmla="*/ 1797050 h 1600"/>
              <a:gd name="T50" fmla="*/ 1863725 w 1522"/>
              <a:gd name="T51" fmla="*/ 1727200 h 1600"/>
              <a:gd name="T52" fmla="*/ 1930400 w 1522"/>
              <a:gd name="T53" fmla="*/ 1651000 h 1600"/>
              <a:gd name="T54" fmla="*/ 1993900 w 1522"/>
              <a:gd name="T55" fmla="*/ 1574800 h 1600"/>
              <a:gd name="T56" fmla="*/ 2054225 w 1522"/>
              <a:gd name="T57" fmla="*/ 1495425 h 1600"/>
              <a:gd name="T58" fmla="*/ 2111375 w 1522"/>
              <a:gd name="T59" fmla="*/ 1416050 h 1600"/>
              <a:gd name="T60" fmla="*/ 2165350 w 1522"/>
              <a:gd name="T61" fmla="*/ 1330325 h 1600"/>
              <a:gd name="T62" fmla="*/ 2212975 w 1522"/>
              <a:gd name="T63" fmla="*/ 1244600 h 1600"/>
              <a:gd name="T64" fmla="*/ 2260600 w 1522"/>
              <a:gd name="T65" fmla="*/ 1155700 h 1600"/>
              <a:gd name="T66" fmla="*/ 2305050 w 1522"/>
              <a:gd name="T67" fmla="*/ 1066800 h 1600"/>
              <a:gd name="T68" fmla="*/ 2346325 w 1522"/>
              <a:gd name="T69" fmla="*/ 974725 h 1600"/>
              <a:gd name="T70" fmla="*/ 2384425 w 1522"/>
              <a:gd name="T71" fmla="*/ 879475 h 1600"/>
              <a:gd name="T72" fmla="*/ 2416175 w 1522"/>
              <a:gd name="T73" fmla="*/ 784225 h 1600"/>
              <a:gd name="T74" fmla="*/ 0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0" y="0"/>
                </a:moveTo>
                <a:lnTo>
                  <a:pt x="0" y="0"/>
                </a:lnTo>
                <a:lnTo>
                  <a:pt x="0" y="1600"/>
                </a:lnTo>
                <a:lnTo>
                  <a:pt x="66" y="1598"/>
                </a:lnTo>
                <a:lnTo>
                  <a:pt x="130" y="1594"/>
                </a:lnTo>
                <a:lnTo>
                  <a:pt x="194" y="1588"/>
                </a:lnTo>
                <a:lnTo>
                  <a:pt x="258" y="1580"/>
                </a:lnTo>
                <a:lnTo>
                  <a:pt x="320" y="1568"/>
                </a:lnTo>
                <a:lnTo>
                  <a:pt x="382" y="1554"/>
                </a:lnTo>
                <a:lnTo>
                  <a:pt x="444" y="1538"/>
                </a:lnTo>
                <a:lnTo>
                  <a:pt x="504" y="1520"/>
                </a:lnTo>
                <a:lnTo>
                  <a:pt x="562" y="1498"/>
                </a:lnTo>
                <a:lnTo>
                  <a:pt x="620" y="1476"/>
                </a:lnTo>
                <a:lnTo>
                  <a:pt x="676" y="1450"/>
                </a:lnTo>
                <a:lnTo>
                  <a:pt x="732" y="1424"/>
                </a:lnTo>
                <a:lnTo>
                  <a:pt x="786" y="1394"/>
                </a:lnTo>
                <a:lnTo>
                  <a:pt x="838" y="1362"/>
                </a:lnTo>
                <a:lnTo>
                  <a:pt x="890" y="1330"/>
                </a:lnTo>
                <a:lnTo>
                  <a:pt x="940" y="1294"/>
                </a:lnTo>
                <a:lnTo>
                  <a:pt x="990" y="1256"/>
                </a:lnTo>
                <a:lnTo>
                  <a:pt x="1038" y="1218"/>
                </a:lnTo>
                <a:lnTo>
                  <a:pt x="1086" y="1176"/>
                </a:lnTo>
                <a:lnTo>
                  <a:pt x="1130" y="1132"/>
                </a:lnTo>
                <a:lnTo>
                  <a:pt x="1174" y="1088"/>
                </a:lnTo>
                <a:lnTo>
                  <a:pt x="1216" y="1040"/>
                </a:lnTo>
                <a:lnTo>
                  <a:pt x="1256" y="992"/>
                </a:lnTo>
                <a:lnTo>
                  <a:pt x="1294" y="942"/>
                </a:lnTo>
                <a:lnTo>
                  <a:pt x="1330" y="892"/>
                </a:lnTo>
                <a:lnTo>
                  <a:pt x="1364" y="838"/>
                </a:lnTo>
                <a:lnTo>
                  <a:pt x="1394" y="784"/>
                </a:lnTo>
                <a:lnTo>
                  <a:pt x="1424" y="728"/>
                </a:lnTo>
                <a:lnTo>
                  <a:pt x="1452" y="672"/>
                </a:lnTo>
                <a:lnTo>
                  <a:pt x="1478" y="614"/>
                </a:lnTo>
                <a:lnTo>
                  <a:pt x="1502" y="554"/>
                </a:lnTo>
                <a:lnTo>
                  <a:pt x="1522" y="494"/>
                </a:lnTo>
                <a:lnTo>
                  <a:pt x="0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Freeform 13"/>
          <p:cNvSpPr>
            <a:spLocks/>
          </p:cNvSpPr>
          <p:nvPr/>
        </p:nvSpPr>
        <p:spPr bwMode="auto">
          <a:xfrm>
            <a:off x="346504" y="2631689"/>
            <a:ext cx="1015795" cy="996743"/>
          </a:xfrm>
          <a:custGeom>
            <a:avLst/>
            <a:gdLst>
              <a:gd name="T0" fmla="*/ 2416175 w 1522"/>
              <a:gd name="T1" fmla="*/ 0 h 1600"/>
              <a:gd name="T2" fmla="*/ 0 w 1522"/>
              <a:gd name="T3" fmla="*/ 784225 h 1600"/>
              <a:gd name="T4" fmla="*/ 0 w 1522"/>
              <a:gd name="T5" fmla="*/ 784225 h 1600"/>
              <a:gd name="T6" fmla="*/ 34925 w 1522"/>
              <a:gd name="T7" fmla="*/ 879475 h 1600"/>
              <a:gd name="T8" fmla="*/ 69850 w 1522"/>
              <a:gd name="T9" fmla="*/ 974725 h 1600"/>
              <a:gd name="T10" fmla="*/ 111125 w 1522"/>
              <a:gd name="T11" fmla="*/ 1066800 h 1600"/>
              <a:gd name="T12" fmla="*/ 155575 w 1522"/>
              <a:gd name="T13" fmla="*/ 1155700 h 1600"/>
              <a:gd name="T14" fmla="*/ 203200 w 1522"/>
              <a:gd name="T15" fmla="*/ 1244600 h 1600"/>
              <a:gd name="T16" fmla="*/ 254000 w 1522"/>
              <a:gd name="T17" fmla="*/ 1330325 h 1600"/>
              <a:gd name="T18" fmla="*/ 307975 w 1522"/>
              <a:gd name="T19" fmla="*/ 1416050 h 1600"/>
              <a:gd name="T20" fmla="*/ 365125 w 1522"/>
              <a:gd name="T21" fmla="*/ 1495425 h 1600"/>
              <a:gd name="T22" fmla="*/ 425450 w 1522"/>
              <a:gd name="T23" fmla="*/ 1574800 h 1600"/>
              <a:gd name="T24" fmla="*/ 485775 w 1522"/>
              <a:gd name="T25" fmla="*/ 1651000 h 1600"/>
              <a:gd name="T26" fmla="*/ 552450 w 1522"/>
              <a:gd name="T27" fmla="*/ 1727200 h 1600"/>
              <a:gd name="T28" fmla="*/ 622300 w 1522"/>
              <a:gd name="T29" fmla="*/ 1797050 h 1600"/>
              <a:gd name="T30" fmla="*/ 692150 w 1522"/>
              <a:gd name="T31" fmla="*/ 1866900 h 1600"/>
              <a:gd name="T32" fmla="*/ 768350 w 1522"/>
              <a:gd name="T33" fmla="*/ 1933575 h 1600"/>
              <a:gd name="T34" fmla="*/ 844550 w 1522"/>
              <a:gd name="T35" fmla="*/ 1993900 h 1600"/>
              <a:gd name="T36" fmla="*/ 923925 w 1522"/>
              <a:gd name="T37" fmla="*/ 2054225 h 1600"/>
              <a:gd name="T38" fmla="*/ 923925 w 1522"/>
              <a:gd name="T39" fmla="*/ 2054225 h 1600"/>
              <a:gd name="T40" fmla="*/ 1003300 w 1522"/>
              <a:gd name="T41" fmla="*/ 2111375 h 1600"/>
              <a:gd name="T42" fmla="*/ 1085850 w 1522"/>
              <a:gd name="T43" fmla="*/ 2162175 h 1600"/>
              <a:gd name="T44" fmla="*/ 1168400 w 1522"/>
              <a:gd name="T45" fmla="*/ 2212975 h 1600"/>
              <a:gd name="T46" fmla="*/ 1254125 w 1522"/>
              <a:gd name="T47" fmla="*/ 2260600 h 1600"/>
              <a:gd name="T48" fmla="*/ 1343025 w 1522"/>
              <a:gd name="T49" fmla="*/ 2301875 h 1600"/>
              <a:gd name="T50" fmla="*/ 1431925 w 1522"/>
              <a:gd name="T51" fmla="*/ 2343150 h 1600"/>
              <a:gd name="T52" fmla="*/ 1524000 w 1522"/>
              <a:gd name="T53" fmla="*/ 2378075 h 1600"/>
              <a:gd name="T54" fmla="*/ 1619250 w 1522"/>
              <a:gd name="T55" fmla="*/ 2413000 h 1600"/>
              <a:gd name="T56" fmla="*/ 1711325 w 1522"/>
              <a:gd name="T57" fmla="*/ 2441575 h 1600"/>
              <a:gd name="T58" fmla="*/ 1809750 w 1522"/>
              <a:gd name="T59" fmla="*/ 2466975 h 1600"/>
              <a:gd name="T60" fmla="*/ 1908175 w 1522"/>
              <a:gd name="T61" fmla="*/ 2489200 h 1600"/>
              <a:gd name="T62" fmla="*/ 2006600 w 1522"/>
              <a:gd name="T63" fmla="*/ 2508250 h 1600"/>
              <a:gd name="T64" fmla="*/ 2108200 w 1522"/>
              <a:gd name="T65" fmla="*/ 2520950 h 1600"/>
              <a:gd name="T66" fmla="*/ 2209800 w 1522"/>
              <a:gd name="T67" fmla="*/ 2530475 h 1600"/>
              <a:gd name="T68" fmla="*/ 2311400 w 1522"/>
              <a:gd name="T69" fmla="*/ 2536825 h 1600"/>
              <a:gd name="T70" fmla="*/ 2416175 w 1522"/>
              <a:gd name="T71" fmla="*/ 2540000 h 1600"/>
              <a:gd name="T72" fmla="*/ 2416175 w 1522"/>
              <a:gd name="T73" fmla="*/ 0 h 1600"/>
              <a:gd name="T74" fmla="*/ 2416175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1522" y="0"/>
                </a:moveTo>
                <a:lnTo>
                  <a:pt x="0" y="494"/>
                </a:lnTo>
                <a:lnTo>
                  <a:pt x="22" y="554"/>
                </a:lnTo>
                <a:lnTo>
                  <a:pt x="44" y="614"/>
                </a:lnTo>
                <a:lnTo>
                  <a:pt x="70" y="672"/>
                </a:lnTo>
                <a:lnTo>
                  <a:pt x="98" y="728"/>
                </a:lnTo>
                <a:lnTo>
                  <a:pt x="128" y="784"/>
                </a:lnTo>
                <a:lnTo>
                  <a:pt x="160" y="838"/>
                </a:lnTo>
                <a:lnTo>
                  <a:pt x="194" y="892"/>
                </a:lnTo>
                <a:lnTo>
                  <a:pt x="230" y="942"/>
                </a:lnTo>
                <a:lnTo>
                  <a:pt x="268" y="992"/>
                </a:lnTo>
                <a:lnTo>
                  <a:pt x="306" y="1040"/>
                </a:lnTo>
                <a:lnTo>
                  <a:pt x="348" y="1088"/>
                </a:lnTo>
                <a:lnTo>
                  <a:pt x="392" y="1132"/>
                </a:lnTo>
                <a:lnTo>
                  <a:pt x="436" y="1176"/>
                </a:lnTo>
                <a:lnTo>
                  <a:pt x="484" y="1218"/>
                </a:lnTo>
                <a:lnTo>
                  <a:pt x="532" y="1256"/>
                </a:lnTo>
                <a:lnTo>
                  <a:pt x="582" y="1294"/>
                </a:lnTo>
                <a:lnTo>
                  <a:pt x="632" y="1330"/>
                </a:lnTo>
                <a:lnTo>
                  <a:pt x="684" y="1362"/>
                </a:lnTo>
                <a:lnTo>
                  <a:pt x="736" y="1394"/>
                </a:lnTo>
                <a:lnTo>
                  <a:pt x="790" y="1424"/>
                </a:lnTo>
                <a:lnTo>
                  <a:pt x="846" y="1450"/>
                </a:lnTo>
                <a:lnTo>
                  <a:pt x="902" y="1476"/>
                </a:lnTo>
                <a:lnTo>
                  <a:pt x="960" y="1498"/>
                </a:lnTo>
                <a:lnTo>
                  <a:pt x="1020" y="1520"/>
                </a:lnTo>
                <a:lnTo>
                  <a:pt x="1078" y="1538"/>
                </a:lnTo>
                <a:lnTo>
                  <a:pt x="1140" y="1554"/>
                </a:lnTo>
                <a:lnTo>
                  <a:pt x="1202" y="1568"/>
                </a:lnTo>
                <a:lnTo>
                  <a:pt x="1264" y="1580"/>
                </a:lnTo>
                <a:lnTo>
                  <a:pt x="1328" y="1588"/>
                </a:lnTo>
                <a:lnTo>
                  <a:pt x="1392" y="1594"/>
                </a:lnTo>
                <a:lnTo>
                  <a:pt x="1456" y="1598"/>
                </a:lnTo>
                <a:lnTo>
                  <a:pt x="1522" y="1600"/>
                </a:lnTo>
                <a:lnTo>
                  <a:pt x="1522" y="0"/>
                </a:lnTo>
                <a:close/>
              </a:path>
            </a:pathLst>
          </a:custGeom>
          <a:solidFill>
            <a:srgbClr val="FF99F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8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Петину</a:t>
            </a:r>
            <a:r>
              <a:rPr lang="sr-Cyrl-RS" u="sng" dirty="0" smtClean="0">
                <a:solidFill>
                  <a:srgbClr val="FF0000"/>
                </a:solidFill>
              </a:rPr>
              <a:t> неког броја добијамо када </a:t>
            </a:r>
            <a:r>
              <a:rPr lang="sr-Cyrl-RS" u="sng" dirty="0" smtClean="0">
                <a:solidFill>
                  <a:srgbClr val="002060"/>
                </a:solidFill>
              </a:rPr>
              <a:t>тај број поделимо </a:t>
            </a:r>
          </a:p>
          <a:p>
            <a:pPr marL="0" indent="0" algn="ctr"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бројем 5.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sr-Cyrl-RS" dirty="0" smtClean="0"/>
          </a:p>
          <a:p>
            <a:r>
              <a:rPr lang="sr-Cyrl-RS" dirty="0" smtClean="0"/>
              <a:t> Израчунај       броја 30.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940013"/>
              </p:ext>
            </p:extLst>
          </p:nvPr>
        </p:nvGraphicFramePr>
        <p:xfrm>
          <a:off x="8200706" y="2038941"/>
          <a:ext cx="343372" cy="1009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0706" y="2038941"/>
                        <a:ext cx="343372" cy="1009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527015" y="3261766"/>
            <a:ext cx="1845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u="sng" dirty="0" smtClean="0">
                <a:solidFill>
                  <a:srgbClr val="002060"/>
                </a:solidFill>
              </a:rPr>
              <a:t>Рачунамо: </a:t>
            </a:r>
            <a:endParaRPr lang="en-US" sz="2800" u="sng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72439" y="4089486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30 : 5 = 6, 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868354" y="4089486"/>
            <a:ext cx="2161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/>
              <a:t>броја 30 је 6.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184873"/>
              </p:ext>
            </p:extLst>
          </p:nvPr>
        </p:nvGraphicFramePr>
        <p:xfrm>
          <a:off x="8620468" y="3846341"/>
          <a:ext cx="343372" cy="1009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468" y="3846341"/>
                        <a:ext cx="343372" cy="1009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sr-Cyrl-RS" b="1" dirty="0" smtClean="0"/>
              <a:t>Петина броја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61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8034" y="3357951"/>
            <a:ext cx="9811743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sr-Cyrl-RS" sz="5400" b="1" dirty="0" smtClean="0"/>
              <a:t> </a:t>
            </a:r>
          </a:p>
          <a:p>
            <a:pPr algn="ctr"/>
            <a:r>
              <a:rPr lang="sr-Cyrl-RS" sz="5400" b="1" dirty="0" smtClean="0"/>
              <a:t> </a:t>
            </a:r>
          </a:p>
          <a:p>
            <a:pPr algn="ctr"/>
            <a:r>
              <a:rPr lang="sr-Cyrl-RS" sz="5400" b="1" dirty="0" smtClean="0"/>
              <a:t>    </a:t>
            </a:r>
            <a:endParaRPr lang="en-US" sz="5400" dirty="0"/>
          </a:p>
        </p:txBody>
      </p:sp>
      <p:sp>
        <p:nvSpPr>
          <p:cNvPr id="13" name="Rectangle 12"/>
          <p:cNvSpPr/>
          <p:nvPr/>
        </p:nvSpPr>
        <p:spPr>
          <a:xfrm>
            <a:off x="4060120" y="828292"/>
            <a:ext cx="3770142" cy="1190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85670" y="2166143"/>
            <a:ext cx="9875032" cy="165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5400" b="1" dirty="0" smtClean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985605" y="3157304"/>
            <a:ext cx="2074515" cy="203799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730125"/>
              </p:ext>
            </p:extLst>
          </p:nvPr>
        </p:nvGraphicFramePr>
        <p:xfrm>
          <a:off x="5042597" y="2037210"/>
          <a:ext cx="114300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597" y="2037210"/>
                        <a:ext cx="1143000" cy="190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109498" y="3031405"/>
            <a:ext cx="2082227" cy="2163897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24-Point Star 18"/>
          <p:cNvSpPr/>
          <p:nvPr/>
        </p:nvSpPr>
        <p:spPr>
          <a:xfrm>
            <a:off x="981825" y="2872211"/>
            <a:ext cx="644497" cy="791605"/>
          </a:xfrm>
          <a:prstGeom prst="star24">
            <a:avLst/>
          </a:prstGeom>
          <a:solidFill>
            <a:srgbClr val="FC1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3385" y="5575864"/>
            <a:ext cx="11451814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endParaRPr lang="en-US" sz="2200" dirty="0"/>
          </a:p>
        </p:txBody>
      </p:sp>
      <p:sp>
        <p:nvSpPr>
          <p:cNvPr id="22" name="Rectangle 21"/>
          <p:cNvSpPr/>
          <p:nvPr/>
        </p:nvSpPr>
        <p:spPr>
          <a:xfrm>
            <a:off x="7830262" y="1930767"/>
            <a:ext cx="3430441" cy="43088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endParaRPr lang="en-US" sz="2200" dirty="0"/>
          </a:p>
        </p:txBody>
      </p:sp>
      <p:sp>
        <p:nvSpPr>
          <p:cNvPr id="23" name="Flowchart: Connector 22"/>
          <p:cNvSpPr/>
          <p:nvPr/>
        </p:nvSpPr>
        <p:spPr>
          <a:xfrm>
            <a:off x="11432414" y="3801283"/>
            <a:ext cx="295422" cy="31806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11886440" y="3885529"/>
            <a:ext cx="126610" cy="154745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-Point Star 24"/>
          <p:cNvSpPr/>
          <p:nvPr/>
        </p:nvSpPr>
        <p:spPr>
          <a:xfrm>
            <a:off x="11020050" y="2137690"/>
            <a:ext cx="644497" cy="791605"/>
          </a:xfrm>
          <a:prstGeom prst="star24">
            <a:avLst/>
          </a:prstGeom>
          <a:solidFill>
            <a:srgbClr val="FC1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06951" y="3846568"/>
            <a:ext cx="2710445" cy="24016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13" descr="a7fdcafa37c3cafe5a67a83394f31af8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120" y="700589"/>
            <a:ext cx="377014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Freeform 14"/>
          <p:cNvSpPr>
            <a:spLocks/>
          </p:cNvSpPr>
          <p:nvPr/>
        </p:nvSpPr>
        <p:spPr bwMode="auto">
          <a:xfrm>
            <a:off x="6106469" y="3205771"/>
            <a:ext cx="1061604" cy="1201156"/>
          </a:xfrm>
          <a:custGeom>
            <a:avLst/>
            <a:gdLst>
              <a:gd name="T0" fmla="*/ 1047750 w 1600"/>
              <a:gd name="T1" fmla="*/ 0 h 1788"/>
              <a:gd name="T2" fmla="*/ 1047750 w 1600"/>
              <a:gd name="T3" fmla="*/ 0 h 1788"/>
              <a:gd name="T4" fmla="*/ 968375 w 1600"/>
              <a:gd name="T5" fmla="*/ 60325 h 1788"/>
              <a:gd name="T6" fmla="*/ 892175 w 1600"/>
              <a:gd name="T7" fmla="*/ 123825 h 1788"/>
              <a:gd name="T8" fmla="*/ 815975 w 1600"/>
              <a:gd name="T9" fmla="*/ 187325 h 1788"/>
              <a:gd name="T10" fmla="*/ 746125 w 1600"/>
              <a:gd name="T11" fmla="*/ 257175 h 1788"/>
              <a:gd name="T12" fmla="*/ 676275 w 1600"/>
              <a:gd name="T13" fmla="*/ 327025 h 1788"/>
              <a:gd name="T14" fmla="*/ 609600 w 1600"/>
              <a:gd name="T15" fmla="*/ 403225 h 1788"/>
              <a:gd name="T16" fmla="*/ 549275 w 1600"/>
              <a:gd name="T17" fmla="*/ 479425 h 1788"/>
              <a:gd name="T18" fmla="*/ 488950 w 1600"/>
              <a:gd name="T19" fmla="*/ 558800 h 1788"/>
              <a:gd name="T20" fmla="*/ 431800 w 1600"/>
              <a:gd name="T21" fmla="*/ 638175 h 1788"/>
              <a:gd name="T22" fmla="*/ 377825 w 1600"/>
              <a:gd name="T23" fmla="*/ 723900 h 1788"/>
              <a:gd name="T24" fmla="*/ 327025 w 1600"/>
              <a:gd name="T25" fmla="*/ 809625 h 1788"/>
              <a:gd name="T26" fmla="*/ 279400 w 1600"/>
              <a:gd name="T27" fmla="*/ 898525 h 1788"/>
              <a:gd name="T28" fmla="*/ 234950 w 1600"/>
              <a:gd name="T29" fmla="*/ 987425 h 1788"/>
              <a:gd name="T30" fmla="*/ 193675 w 1600"/>
              <a:gd name="T31" fmla="*/ 1079500 h 1788"/>
              <a:gd name="T32" fmla="*/ 158750 w 1600"/>
              <a:gd name="T33" fmla="*/ 1174750 h 1788"/>
              <a:gd name="T34" fmla="*/ 123825 w 1600"/>
              <a:gd name="T35" fmla="*/ 1270000 h 1788"/>
              <a:gd name="T36" fmla="*/ 123825 w 1600"/>
              <a:gd name="T37" fmla="*/ 1270000 h 1788"/>
              <a:gd name="T38" fmla="*/ 95250 w 1600"/>
              <a:gd name="T39" fmla="*/ 1362075 h 1788"/>
              <a:gd name="T40" fmla="*/ 69850 w 1600"/>
              <a:gd name="T41" fmla="*/ 1457325 h 1788"/>
              <a:gd name="T42" fmla="*/ 50800 w 1600"/>
              <a:gd name="T43" fmla="*/ 1552575 h 1788"/>
              <a:gd name="T44" fmla="*/ 31750 w 1600"/>
              <a:gd name="T45" fmla="*/ 1651000 h 1788"/>
              <a:gd name="T46" fmla="*/ 19050 w 1600"/>
              <a:gd name="T47" fmla="*/ 1749425 h 1788"/>
              <a:gd name="T48" fmla="*/ 9525 w 1600"/>
              <a:gd name="T49" fmla="*/ 1851025 h 1788"/>
              <a:gd name="T50" fmla="*/ 3175 w 1600"/>
              <a:gd name="T51" fmla="*/ 1952625 h 1788"/>
              <a:gd name="T52" fmla="*/ 0 w 1600"/>
              <a:gd name="T53" fmla="*/ 2054225 h 1788"/>
              <a:gd name="T54" fmla="*/ 0 w 1600"/>
              <a:gd name="T55" fmla="*/ 2054225 h 1788"/>
              <a:gd name="T56" fmla="*/ 3175 w 1600"/>
              <a:gd name="T57" fmla="*/ 2155825 h 1788"/>
              <a:gd name="T58" fmla="*/ 9525 w 1600"/>
              <a:gd name="T59" fmla="*/ 2257425 h 1788"/>
              <a:gd name="T60" fmla="*/ 19050 w 1600"/>
              <a:gd name="T61" fmla="*/ 2359025 h 1788"/>
              <a:gd name="T62" fmla="*/ 31750 w 1600"/>
              <a:gd name="T63" fmla="*/ 2457450 h 1788"/>
              <a:gd name="T64" fmla="*/ 50800 w 1600"/>
              <a:gd name="T65" fmla="*/ 2555875 h 1788"/>
              <a:gd name="T66" fmla="*/ 69850 w 1600"/>
              <a:gd name="T67" fmla="*/ 2651125 h 1788"/>
              <a:gd name="T68" fmla="*/ 95250 w 1600"/>
              <a:gd name="T69" fmla="*/ 2746375 h 1788"/>
              <a:gd name="T70" fmla="*/ 123825 w 1600"/>
              <a:gd name="T71" fmla="*/ 2838450 h 1788"/>
              <a:gd name="T72" fmla="*/ 2540000 w 1600"/>
              <a:gd name="T73" fmla="*/ 2054225 h 1788"/>
              <a:gd name="T74" fmla="*/ 2540000 w 1600"/>
              <a:gd name="T75" fmla="*/ 2054225 h 1788"/>
              <a:gd name="T76" fmla="*/ 1047750 w 1600"/>
              <a:gd name="T77" fmla="*/ 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660" y="0"/>
                </a:moveTo>
                <a:lnTo>
                  <a:pt x="660" y="0"/>
                </a:lnTo>
                <a:lnTo>
                  <a:pt x="610" y="38"/>
                </a:lnTo>
                <a:lnTo>
                  <a:pt x="562" y="78"/>
                </a:lnTo>
                <a:lnTo>
                  <a:pt x="514" y="118"/>
                </a:lnTo>
                <a:lnTo>
                  <a:pt x="470" y="162"/>
                </a:lnTo>
                <a:lnTo>
                  <a:pt x="426" y="206"/>
                </a:lnTo>
                <a:lnTo>
                  <a:pt x="384" y="254"/>
                </a:lnTo>
                <a:lnTo>
                  <a:pt x="346" y="302"/>
                </a:lnTo>
                <a:lnTo>
                  <a:pt x="308" y="352"/>
                </a:lnTo>
                <a:lnTo>
                  <a:pt x="272" y="402"/>
                </a:lnTo>
                <a:lnTo>
                  <a:pt x="238" y="456"/>
                </a:lnTo>
                <a:lnTo>
                  <a:pt x="206" y="510"/>
                </a:lnTo>
                <a:lnTo>
                  <a:pt x="176" y="566"/>
                </a:lnTo>
                <a:lnTo>
                  <a:pt x="148" y="622"/>
                </a:lnTo>
                <a:lnTo>
                  <a:pt x="122" y="680"/>
                </a:lnTo>
                <a:lnTo>
                  <a:pt x="100" y="740"/>
                </a:lnTo>
                <a:lnTo>
                  <a:pt x="78" y="800"/>
                </a:lnTo>
                <a:lnTo>
                  <a:pt x="60" y="858"/>
                </a:lnTo>
                <a:lnTo>
                  <a:pt x="44" y="918"/>
                </a:lnTo>
                <a:lnTo>
                  <a:pt x="32" y="978"/>
                </a:lnTo>
                <a:lnTo>
                  <a:pt x="20" y="1040"/>
                </a:lnTo>
                <a:lnTo>
                  <a:pt x="12" y="1102"/>
                </a:lnTo>
                <a:lnTo>
                  <a:pt x="6" y="1166"/>
                </a:lnTo>
                <a:lnTo>
                  <a:pt x="2" y="1230"/>
                </a:lnTo>
                <a:lnTo>
                  <a:pt x="0" y="1294"/>
                </a:lnTo>
                <a:lnTo>
                  <a:pt x="2" y="1358"/>
                </a:lnTo>
                <a:lnTo>
                  <a:pt x="6" y="1422"/>
                </a:lnTo>
                <a:lnTo>
                  <a:pt x="12" y="1486"/>
                </a:lnTo>
                <a:lnTo>
                  <a:pt x="20" y="1548"/>
                </a:lnTo>
                <a:lnTo>
                  <a:pt x="32" y="1610"/>
                </a:lnTo>
                <a:lnTo>
                  <a:pt x="44" y="1670"/>
                </a:lnTo>
                <a:lnTo>
                  <a:pt x="60" y="1730"/>
                </a:lnTo>
                <a:lnTo>
                  <a:pt x="78" y="1788"/>
                </a:lnTo>
                <a:lnTo>
                  <a:pt x="1600" y="1294"/>
                </a:lnTo>
                <a:lnTo>
                  <a:pt x="66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>
            <a:off x="3067925" y="3349220"/>
            <a:ext cx="967020" cy="1197350"/>
          </a:xfrm>
          <a:custGeom>
            <a:avLst/>
            <a:gdLst>
              <a:gd name="T0" fmla="*/ 2416175 w 1600"/>
              <a:gd name="T1" fmla="*/ 1270000 h 1788"/>
              <a:gd name="T2" fmla="*/ 2416175 w 1600"/>
              <a:gd name="T3" fmla="*/ 1270000 h 1788"/>
              <a:gd name="T4" fmla="*/ 2384425 w 1600"/>
              <a:gd name="T5" fmla="*/ 1174750 h 1788"/>
              <a:gd name="T6" fmla="*/ 2346325 w 1600"/>
              <a:gd name="T7" fmla="*/ 1079500 h 1788"/>
              <a:gd name="T8" fmla="*/ 2305050 w 1600"/>
              <a:gd name="T9" fmla="*/ 987425 h 1788"/>
              <a:gd name="T10" fmla="*/ 2260600 w 1600"/>
              <a:gd name="T11" fmla="*/ 898525 h 1788"/>
              <a:gd name="T12" fmla="*/ 2212975 w 1600"/>
              <a:gd name="T13" fmla="*/ 809625 h 1788"/>
              <a:gd name="T14" fmla="*/ 2165350 w 1600"/>
              <a:gd name="T15" fmla="*/ 723900 h 1788"/>
              <a:gd name="T16" fmla="*/ 2111375 w 1600"/>
              <a:gd name="T17" fmla="*/ 638175 h 1788"/>
              <a:gd name="T18" fmla="*/ 2054225 w 1600"/>
              <a:gd name="T19" fmla="*/ 558800 h 1788"/>
              <a:gd name="T20" fmla="*/ 1993900 w 1600"/>
              <a:gd name="T21" fmla="*/ 479425 h 1788"/>
              <a:gd name="T22" fmla="*/ 1930400 w 1600"/>
              <a:gd name="T23" fmla="*/ 403225 h 1788"/>
              <a:gd name="T24" fmla="*/ 1863725 w 1600"/>
              <a:gd name="T25" fmla="*/ 327025 h 1788"/>
              <a:gd name="T26" fmla="*/ 1793875 w 1600"/>
              <a:gd name="T27" fmla="*/ 257175 h 1788"/>
              <a:gd name="T28" fmla="*/ 1724025 w 1600"/>
              <a:gd name="T29" fmla="*/ 187325 h 1788"/>
              <a:gd name="T30" fmla="*/ 1647825 w 1600"/>
              <a:gd name="T31" fmla="*/ 123825 h 1788"/>
              <a:gd name="T32" fmla="*/ 1571625 w 1600"/>
              <a:gd name="T33" fmla="*/ 60325 h 1788"/>
              <a:gd name="T34" fmla="*/ 1492250 w 1600"/>
              <a:gd name="T35" fmla="*/ 0 h 1788"/>
              <a:gd name="T36" fmla="*/ 0 w 1600"/>
              <a:gd name="T37" fmla="*/ 2054225 h 1788"/>
              <a:gd name="T38" fmla="*/ 2416175 w 1600"/>
              <a:gd name="T39" fmla="*/ 2838450 h 1788"/>
              <a:gd name="T40" fmla="*/ 2416175 w 1600"/>
              <a:gd name="T41" fmla="*/ 2838450 h 1788"/>
              <a:gd name="T42" fmla="*/ 2444750 w 1600"/>
              <a:gd name="T43" fmla="*/ 2746375 h 1788"/>
              <a:gd name="T44" fmla="*/ 2470150 w 1600"/>
              <a:gd name="T45" fmla="*/ 2651125 h 1788"/>
              <a:gd name="T46" fmla="*/ 2492375 w 1600"/>
              <a:gd name="T47" fmla="*/ 2555875 h 1788"/>
              <a:gd name="T48" fmla="*/ 2508250 w 1600"/>
              <a:gd name="T49" fmla="*/ 2457450 h 1788"/>
              <a:gd name="T50" fmla="*/ 2520950 w 1600"/>
              <a:gd name="T51" fmla="*/ 2359025 h 1788"/>
              <a:gd name="T52" fmla="*/ 2533650 w 1600"/>
              <a:gd name="T53" fmla="*/ 2257425 h 1788"/>
              <a:gd name="T54" fmla="*/ 2536825 w 1600"/>
              <a:gd name="T55" fmla="*/ 2155825 h 1788"/>
              <a:gd name="T56" fmla="*/ 2540000 w 1600"/>
              <a:gd name="T57" fmla="*/ 2054225 h 1788"/>
              <a:gd name="T58" fmla="*/ 2540000 w 1600"/>
              <a:gd name="T59" fmla="*/ 2054225 h 1788"/>
              <a:gd name="T60" fmla="*/ 2536825 w 1600"/>
              <a:gd name="T61" fmla="*/ 1952625 h 1788"/>
              <a:gd name="T62" fmla="*/ 2533650 w 1600"/>
              <a:gd name="T63" fmla="*/ 1851025 h 1788"/>
              <a:gd name="T64" fmla="*/ 2520950 w 1600"/>
              <a:gd name="T65" fmla="*/ 1749425 h 1788"/>
              <a:gd name="T66" fmla="*/ 2508250 w 1600"/>
              <a:gd name="T67" fmla="*/ 1651000 h 1788"/>
              <a:gd name="T68" fmla="*/ 2492375 w 1600"/>
              <a:gd name="T69" fmla="*/ 1552575 h 1788"/>
              <a:gd name="T70" fmla="*/ 2470150 w 1600"/>
              <a:gd name="T71" fmla="*/ 1457325 h 1788"/>
              <a:gd name="T72" fmla="*/ 2444750 w 1600"/>
              <a:gd name="T73" fmla="*/ 1362075 h 1788"/>
              <a:gd name="T74" fmla="*/ 2416175 w 1600"/>
              <a:gd name="T75" fmla="*/ 1270000 h 1788"/>
              <a:gd name="T76" fmla="*/ 2416175 w 1600"/>
              <a:gd name="T77" fmla="*/ 127000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1522" y="800"/>
                </a:moveTo>
                <a:lnTo>
                  <a:pt x="1522" y="800"/>
                </a:lnTo>
                <a:lnTo>
                  <a:pt x="1502" y="740"/>
                </a:lnTo>
                <a:lnTo>
                  <a:pt x="1478" y="680"/>
                </a:lnTo>
                <a:lnTo>
                  <a:pt x="1452" y="622"/>
                </a:lnTo>
                <a:lnTo>
                  <a:pt x="1424" y="566"/>
                </a:lnTo>
                <a:lnTo>
                  <a:pt x="1394" y="510"/>
                </a:lnTo>
                <a:lnTo>
                  <a:pt x="1364" y="456"/>
                </a:lnTo>
                <a:lnTo>
                  <a:pt x="1330" y="402"/>
                </a:lnTo>
                <a:lnTo>
                  <a:pt x="1294" y="352"/>
                </a:lnTo>
                <a:lnTo>
                  <a:pt x="1256" y="302"/>
                </a:lnTo>
                <a:lnTo>
                  <a:pt x="1216" y="254"/>
                </a:lnTo>
                <a:lnTo>
                  <a:pt x="1174" y="206"/>
                </a:lnTo>
                <a:lnTo>
                  <a:pt x="1130" y="162"/>
                </a:lnTo>
                <a:lnTo>
                  <a:pt x="1086" y="118"/>
                </a:lnTo>
                <a:lnTo>
                  <a:pt x="1038" y="78"/>
                </a:lnTo>
                <a:lnTo>
                  <a:pt x="990" y="38"/>
                </a:lnTo>
                <a:lnTo>
                  <a:pt x="940" y="0"/>
                </a:lnTo>
                <a:lnTo>
                  <a:pt x="0" y="1294"/>
                </a:lnTo>
                <a:lnTo>
                  <a:pt x="1522" y="1788"/>
                </a:lnTo>
                <a:lnTo>
                  <a:pt x="1540" y="1730"/>
                </a:lnTo>
                <a:lnTo>
                  <a:pt x="1556" y="1670"/>
                </a:lnTo>
                <a:lnTo>
                  <a:pt x="1570" y="1610"/>
                </a:lnTo>
                <a:lnTo>
                  <a:pt x="1580" y="1548"/>
                </a:lnTo>
                <a:lnTo>
                  <a:pt x="1588" y="1486"/>
                </a:lnTo>
                <a:lnTo>
                  <a:pt x="1596" y="1422"/>
                </a:lnTo>
                <a:lnTo>
                  <a:pt x="1598" y="1358"/>
                </a:lnTo>
                <a:lnTo>
                  <a:pt x="1600" y="1294"/>
                </a:lnTo>
                <a:lnTo>
                  <a:pt x="1598" y="1230"/>
                </a:lnTo>
                <a:lnTo>
                  <a:pt x="1596" y="1166"/>
                </a:lnTo>
                <a:lnTo>
                  <a:pt x="1588" y="1102"/>
                </a:lnTo>
                <a:lnTo>
                  <a:pt x="1580" y="1040"/>
                </a:lnTo>
                <a:lnTo>
                  <a:pt x="1570" y="978"/>
                </a:lnTo>
                <a:lnTo>
                  <a:pt x="1556" y="918"/>
                </a:lnTo>
                <a:lnTo>
                  <a:pt x="1540" y="858"/>
                </a:lnTo>
                <a:lnTo>
                  <a:pt x="1522" y="80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Freeform 11"/>
          <p:cNvSpPr>
            <a:spLocks/>
          </p:cNvSpPr>
          <p:nvPr/>
        </p:nvSpPr>
        <p:spPr bwMode="auto">
          <a:xfrm>
            <a:off x="3040521" y="4191653"/>
            <a:ext cx="936933" cy="993253"/>
          </a:xfrm>
          <a:custGeom>
            <a:avLst/>
            <a:gdLst>
              <a:gd name="T0" fmla="*/ 0 w 1522"/>
              <a:gd name="T1" fmla="*/ 0 h 1600"/>
              <a:gd name="T2" fmla="*/ 0 w 1522"/>
              <a:gd name="T3" fmla="*/ 0 h 1600"/>
              <a:gd name="T4" fmla="*/ 0 w 1522"/>
              <a:gd name="T5" fmla="*/ 2540000 h 1600"/>
              <a:gd name="T6" fmla="*/ 0 w 1522"/>
              <a:gd name="T7" fmla="*/ 2540000 h 1600"/>
              <a:gd name="T8" fmla="*/ 104775 w 1522"/>
              <a:gd name="T9" fmla="*/ 2536825 h 1600"/>
              <a:gd name="T10" fmla="*/ 206375 w 1522"/>
              <a:gd name="T11" fmla="*/ 2530475 h 1600"/>
              <a:gd name="T12" fmla="*/ 307975 w 1522"/>
              <a:gd name="T13" fmla="*/ 2520950 h 1600"/>
              <a:gd name="T14" fmla="*/ 409575 w 1522"/>
              <a:gd name="T15" fmla="*/ 2508250 h 1600"/>
              <a:gd name="T16" fmla="*/ 508000 w 1522"/>
              <a:gd name="T17" fmla="*/ 2489200 h 1600"/>
              <a:gd name="T18" fmla="*/ 606425 w 1522"/>
              <a:gd name="T19" fmla="*/ 2466975 h 1600"/>
              <a:gd name="T20" fmla="*/ 704850 w 1522"/>
              <a:gd name="T21" fmla="*/ 2441575 h 1600"/>
              <a:gd name="T22" fmla="*/ 800100 w 1522"/>
              <a:gd name="T23" fmla="*/ 2413000 h 1600"/>
              <a:gd name="T24" fmla="*/ 892175 w 1522"/>
              <a:gd name="T25" fmla="*/ 2378075 h 1600"/>
              <a:gd name="T26" fmla="*/ 984250 w 1522"/>
              <a:gd name="T27" fmla="*/ 2343150 h 1600"/>
              <a:gd name="T28" fmla="*/ 1073150 w 1522"/>
              <a:gd name="T29" fmla="*/ 2301875 h 1600"/>
              <a:gd name="T30" fmla="*/ 1162050 w 1522"/>
              <a:gd name="T31" fmla="*/ 2260600 h 1600"/>
              <a:gd name="T32" fmla="*/ 1247775 w 1522"/>
              <a:gd name="T33" fmla="*/ 2212975 h 1600"/>
              <a:gd name="T34" fmla="*/ 1330325 w 1522"/>
              <a:gd name="T35" fmla="*/ 2162175 h 1600"/>
              <a:gd name="T36" fmla="*/ 1412875 w 1522"/>
              <a:gd name="T37" fmla="*/ 2111375 h 1600"/>
              <a:gd name="T38" fmla="*/ 1492250 w 1522"/>
              <a:gd name="T39" fmla="*/ 2054225 h 1600"/>
              <a:gd name="T40" fmla="*/ 1492250 w 1522"/>
              <a:gd name="T41" fmla="*/ 2054225 h 1600"/>
              <a:gd name="T42" fmla="*/ 1571625 w 1522"/>
              <a:gd name="T43" fmla="*/ 1993900 h 1600"/>
              <a:gd name="T44" fmla="*/ 1647825 w 1522"/>
              <a:gd name="T45" fmla="*/ 1933575 h 1600"/>
              <a:gd name="T46" fmla="*/ 1724025 w 1522"/>
              <a:gd name="T47" fmla="*/ 1866900 h 1600"/>
              <a:gd name="T48" fmla="*/ 1793875 w 1522"/>
              <a:gd name="T49" fmla="*/ 1797050 h 1600"/>
              <a:gd name="T50" fmla="*/ 1863725 w 1522"/>
              <a:gd name="T51" fmla="*/ 1727200 h 1600"/>
              <a:gd name="T52" fmla="*/ 1930400 w 1522"/>
              <a:gd name="T53" fmla="*/ 1651000 h 1600"/>
              <a:gd name="T54" fmla="*/ 1993900 w 1522"/>
              <a:gd name="T55" fmla="*/ 1574800 h 1600"/>
              <a:gd name="T56" fmla="*/ 2054225 w 1522"/>
              <a:gd name="T57" fmla="*/ 1495425 h 1600"/>
              <a:gd name="T58" fmla="*/ 2111375 w 1522"/>
              <a:gd name="T59" fmla="*/ 1416050 h 1600"/>
              <a:gd name="T60" fmla="*/ 2165350 w 1522"/>
              <a:gd name="T61" fmla="*/ 1330325 h 1600"/>
              <a:gd name="T62" fmla="*/ 2212975 w 1522"/>
              <a:gd name="T63" fmla="*/ 1244600 h 1600"/>
              <a:gd name="T64" fmla="*/ 2260600 w 1522"/>
              <a:gd name="T65" fmla="*/ 1155700 h 1600"/>
              <a:gd name="T66" fmla="*/ 2305050 w 1522"/>
              <a:gd name="T67" fmla="*/ 1066800 h 1600"/>
              <a:gd name="T68" fmla="*/ 2346325 w 1522"/>
              <a:gd name="T69" fmla="*/ 974725 h 1600"/>
              <a:gd name="T70" fmla="*/ 2384425 w 1522"/>
              <a:gd name="T71" fmla="*/ 879475 h 1600"/>
              <a:gd name="T72" fmla="*/ 2416175 w 1522"/>
              <a:gd name="T73" fmla="*/ 784225 h 1600"/>
              <a:gd name="T74" fmla="*/ 0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0" y="0"/>
                </a:moveTo>
                <a:lnTo>
                  <a:pt x="0" y="0"/>
                </a:lnTo>
                <a:lnTo>
                  <a:pt x="0" y="1600"/>
                </a:lnTo>
                <a:lnTo>
                  <a:pt x="66" y="1598"/>
                </a:lnTo>
                <a:lnTo>
                  <a:pt x="130" y="1594"/>
                </a:lnTo>
                <a:lnTo>
                  <a:pt x="194" y="1588"/>
                </a:lnTo>
                <a:lnTo>
                  <a:pt x="258" y="1580"/>
                </a:lnTo>
                <a:lnTo>
                  <a:pt x="320" y="1568"/>
                </a:lnTo>
                <a:lnTo>
                  <a:pt x="382" y="1554"/>
                </a:lnTo>
                <a:lnTo>
                  <a:pt x="444" y="1538"/>
                </a:lnTo>
                <a:lnTo>
                  <a:pt x="504" y="1520"/>
                </a:lnTo>
                <a:lnTo>
                  <a:pt x="562" y="1498"/>
                </a:lnTo>
                <a:lnTo>
                  <a:pt x="620" y="1476"/>
                </a:lnTo>
                <a:lnTo>
                  <a:pt x="676" y="1450"/>
                </a:lnTo>
                <a:lnTo>
                  <a:pt x="732" y="1424"/>
                </a:lnTo>
                <a:lnTo>
                  <a:pt x="786" y="1394"/>
                </a:lnTo>
                <a:lnTo>
                  <a:pt x="838" y="1362"/>
                </a:lnTo>
                <a:lnTo>
                  <a:pt x="890" y="1330"/>
                </a:lnTo>
                <a:lnTo>
                  <a:pt x="940" y="1294"/>
                </a:lnTo>
                <a:lnTo>
                  <a:pt x="990" y="1256"/>
                </a:lnTo>
                <a:lnTo>
                  <a:pt x="1038" y="1218"/>
                </a:lnTo>
                <a:lnTo>
                  <a:pt x="1086" y="1176"/>
                </a:lnTo>
                <a:lnTo>
                  <a:pt x="1130" y="1132"/>
                </a:lnTo>
                <a:lnTo>
                  <a:pt x="1174" y="1088"/>
                </a:lnTo>
                <a:lnTo>
                  <a:pt x="1216" y="1040"/>
                </a:lnTo>
                <a:lnTo>
                  <a:pt x="1256" y="992"/>
                </a:lnTo>
                <a:lnTo>
                  <a:pt x="1294" y="942"/>
                </a:lnTo>
                <a:lnTo>
                  <a:pt x="1330" y="892"/>
                </a:lnTo>
                <a:lnTo>
                  <a:pt x="1364" y="838"/>
                </a:lnTo>
                <a:lnTo>
                  <a:pt x="1394" y="784"/>
                </a:lnTo>
                <a:lnTo>
                  <a:pt x="1424" y="728"/>
                </a:lnTo>
                <a:lnTo>
                  <a:pt x="1452" y="672"/>
                </a:lnTo>
                <a:lnTo>
                  <a:pt x="1478" y="614"/>
                </a:lnTo>
                <a:lnTo>
                  <a:pt x="1502" y="554"/>
                </a:lnTo>
                <a:lnTo>
                  <a:pt x="1522" y="494"/>
                </a:lnTo>
                <a:lnTo>
                  <a:pt x="0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Freeform 13"/>
          <p:cNvSpPr>
            <a:spLocks/>
          </p:cNvSpPr>
          <p:nvPr/>
        </p:nvSpPr>
        <p:spPr bwMode="auto">
          <a:xfrm>
            <a:off x="2064481" y="4182211"/>
            <a:ext cx="984086" cy="1026634"/>
          </a:xfrm>
          <a:custGeom>
            <a:avLst/>
            <a:gdLst>
              <a:gd name="T0" fmla="*/ 2416175 w 1522"/>
              <a:gd name="T1" fmla="*/ 0 h 1600"/>
              <a:gd name="T2" fmla="*/ 0 w 1522"/>
              <a:gd name="T3" fmla="*/ 784225 h 1600"/>
              <a:gd name="T4" fmla="*/ 0 w 1522"/>
              <a:gd name="T5" fmla="*/ 784225 h 1600"/>
              <a:gd name="T6" fmla="*/ 34925 w 1522"/>
              <a:gd name="T7" fmla="*/ 879475 h 1600"/>
              <a:gd name="T8" fmla="*/ 69850 w 1522"/>
              <a:gd name="T9" fmla="*/ 974725 h 1600"/>
              <a:gd name="T10" fmla="*/ 111125 w 1522"/>
              <a:gd name="T11" fmla="*/ 1066800 h 1600"/>
              <a:gd name="T12" fmla="*/ 155575 w 1522"/>
              <a:gd name="T13" fmla="*/ 1155700 h 1600"/>
              <a:gd name="T14" fmla="*/ 203200 w 1522"/>
              <a:gd name="T15" fmla="*/ 1244600 h 1600"/>
              <a:gd name="T16" fmla="*/ 254000 w 1522"/>
              <a:gd name="T17" fmla="*/ 1330325 h 1600"/>
              <a:gd name="T18" fmla="*/ 307975 w 1522"/>
              <a:gd name="T19" fmla="*/ 1416050 h 1600"/>
              <a:gd name="T20" fmla="*/ 365125 w 1522"/>
              <a:gd name="T21" fmla="*/ 1495425 h 1600"/>
              <a:gd name="T22" fmla="*/ 425450 w 1522"/>
              <a:gd name="T23" fmla="*/ 1574800 h 1600"/>
              <a:gd name="T24" fmla="*/ 485775 w 1522"/>
              <a:gd name="T25" fmla="*/ 1651000 h 1600"/>
              <a:gd name="T26" fmla="*/ 552450 w 1522"/>
              <a:gd name="T27" fmla="*/ 1727200 h 1600"/>
              <a:gd name="T28" fmla="*/ 622300 w 1522"/>
              <a:gd name="T29" fmla="*/ 1797050 h 1600"/>
              <a:gd name="T30" fmla="*/ 692150 w 1522"/>
              <a:gd name="T31" fmla="*/ 1866900 h 1600"/>
              <a:gd name="T32" fmla="*/ 768350 w 1522"/>
              <a:gd name="T33" fmla="*/ 1933575 h 1600"/>
              <a:gd name="T34" fmla="*/ 844550 w 1522"/>
              <a:gd name="T35" fmla="*/ 1993900 h 1600"/>
              <a:gd name="T36" fmla="*/ 923925 w 1522"/>
              <a:gd name="T37" fmla="*/ 2054225 h 1600"/>
              <a:gd name="T38" fmla="*/ 923925 w 1522"/>
              <a:gd name="T39" fmla="*/ 2054225 h 1600"/>
              <a:gd name="T40" fmla="*/ 1003300 w 1522"/>
              <a:gd name="T41" fmla="*/ 2111375 h 1600"/>
              <a:gd name="T42" fmla="*/ 1085850 w 1522"/>
              <a:gd name="T43" fmla="*/ 2162175 h 1600"/>
              <a:gd name="T44" fmla="*/ 1168400 w 1522"/>
              <a:gd name="T45" fmla="*/ 2212975 h 1600"/>
              <a:gd name="T46" fmla="*/ 1254125 w 1522"/>
              <a:gd name="T47" fmla="*/ 2260600 h 1600"/>
              <a:gd name="T48" fmla="*/ 1343025 w 1522"/>
              <a:gd name="T49" fmla="*/ 2301875 h 1600"/>
              <a:gd name="T50" fmla="*/ 1431925 w 1522"/>
              <a:gd name="T51" fmla="*/ 2343150 h 1600"/>
              <a:gd name="T52" fmla="*/ 1524000 w 1522"/>
              <a:gd name="T53" fmla="*/ 2378075 h 1600"/>
              <a:gd name="T54" fmla="*/ 1619250 w 1522"/>
              <a:gd name="T55" fmla="*/ 2413000 h 1600"/>
              <a:gd name="T56" fmla="*/ 1711325 w 1522"/>
              <a:gd name="T57" fmla="*/ 2441575 h 1600"/>
              <a:gd name="T58" fmla="*/ 1809750 w 1522"/>
              <a:gd name="T59" fmla="*/ 2466975 h 1600"/>
              <a:gd name="T60" fmla="*/ 1908175 w 1522"/>
              <a:gd name="T61" fmla="*/ 2489200 h 1600"/>
              <a:gd name="T62" fmla="*/ 2006600 w 1522"/>
              <a:gd name="T63" fmla="*/ 2508250 h 1600"/>
              <a:gd name="T64" fmla="*/ 2108200 w 1522"/>
              <a:gd name="T65" fmla="*/ 2520950 h 1600"/>
              <a:gd name="T66" fmla="*/ 2209800 w 1522"/>
              <a:gd name="T67" fmla="*/ 2530475 h 1600"/>
              <a:gd name="T68" fmla="*/ 2311400 w 1522"/>
              <a:gd name="T69" fmla="*/ 2536825 h 1600"/>
              <a:gd name="T70" fmla="*/ 2416175 w 1522"/>
              <a:gd name="T71" fmla="*/ 2540000 h 1600"/>
              <a:gd name="T72" fmla="*/ 2416175 w 1522"/>
              <a:gd name="T73" fmla="*/ 0 h 1600"/>
              <a:gd name="T74" fmla="*/ 2416175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1522" y="0"/>
                </a:moveTo>
                <a:lnTo>
                  <a:pt x="0" y="494"/>
                </a:lnTo>
                <a:lnTo>
                  <a:pt x="22" y="554"/>
                </a:lnTo>
                <a:lnTo>
                  <a:pt x="44" y="614"/>
                </a:lnTo>
                <a:lnTo>
                  <a:pt x="70" y="672"/>
                </a:lnTo>
                <a:lnTo>
                  <a:pt x="98" y="728"/>
                </a:lnTo>
                <a:lnTo>
                  <a:pt x="128" y="784"/>
                </a:lnTo>
                <a:lnTo>
                  <a:pt x="160" y="838"/>
                </a:lnTo>
                <a:lnTo>
                  <a:pt x="194" y="892"/>
                </a:lnTo>
                <a:lnTo>
                  <a:pt x="230" y="942"/>
                </a:lnTo>
                <a:lnTo>
                  <a:pt x="268" y="992"/>
                </a:lnTo>
                <a:lnTo>
                  <a:pt x="306" y="1040"/>
                </a:lnTo>
                <a:lnTo>
                  <a:pt x="348" y="1088"/>
                </a:lnTo>
                <a:lnTo>
                  <a:pt x="392" y="1132"/>
                </a:lnTo>
                <a:lnTo>
                  <a:pt x="436" y="1176"/>
                </a:lnTo>
                <a:lnTo>
                  <a:pt x="484" y="1218"/>
                </a:lnTo>
                <a:lnTo>
                  <a:pt x="532" y="1256"/>
                </a:lnTo>
                <a:lnTo>
                  <a:pt x="582" y="1294"/>
                </a:lnTo>
                <a:lnTo>
                  <a:pt x="632" y="1330"/>
                </a:lnTo>
                <a:lnTo>
                  <a:pt x="684" y="1362"/>
                </a:lnTo>
                <a:lnTo>
                  <a:pt x="736" y="1394"/>
                </a:lnTo>
                <a:lnTo>
                  <a:pt x="790" y="1424"/>
                </a:lnTo>
                <a:lnTo>
                  <a:pt x="846" y="1450"/>
                </a:lnTo>
                <a:lnTo>
                  <a:pt x="902" y="1476"/>
                </a:lnTo>
                <a:lnTo>
                  <a:pt x="960" y="1498"/>
                </a:lnTo>
                <a:lnTo>
                  <a:pt x="1020" y="1520"/>
                </a:lnTo>
                <a:lnTo>
                  <a:pt x="1078" y="1538"/>
                </a:lnTo>
                <a:lnTo>
                  <a:pt x="1140" y="1554"/>
                </a:lnTo>
                <a:lnTo>
                  <a:pt x="1202" y="1568"/>
                </a:lnTo>
                <a:lnTo>
                  <a:pt x="1264" y="1580"/>
                </a:lnTo>
                <a:lnTo>
                  <a:pt x="1328" y="1588"/>
                </a:lnTo>
                <a:lnTo>
                  <a:pt x="1392" y="1594"/>
                </a:lnTo>
                <a:lnTo>
                  <a:pt x="1456" y="1598"/>
                </a:lnTo>
                <a:lnTo>
                  <a:pt x="1522" y="1600"/>
                </a:lnTo>
                <a:lnTo>
                  <a:pt x="1522" y="0"/>
                </a:lnTo>
                <a:close/>
              </a:path>
            </a:pathLst>
          </a:custGeom>
          <a:solidFill>
            <a:srgbClr val="FF99F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1679396" y="2160301"/>
            <a:ext cx="29739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4800" b="1" dirty="0" smtClean="0">
                <a:solidFill>
                  <a:schemeClr val="tx1"/>
                </a:solidFill>
              </a:rPr>
              <a:t>ДЕСЕТИНА</a:t>
            </a:r>
          </a:p>
        </p:txBody>
      </p:sp>
      <p:sp>
        <p:nvSpPr>
          <p:cNvPr id="52" name="Freeform 12"/>
          <p:cNvSpPr>
            <a:spLocks/>
          </p:cNvSpPr>
          <p:nvPr/>
        </p:nvSpPr>
        <p:spPr bwMode="auto">
          <a:xfrm>
            <a:off x="6522227" y="3040619"/>
            <a:ext cx="1197858" cy="1027972"/>
          </a:xfrm>
          <a:custGeom>
            <a:avLst/>
            <a:gdLst>
              <a:gd name="T0" fmla="*/ 1492250 w 1880"/>
              <a:gd name="T1" fmla="*/ 0 h 1600"/>
              <a:gd name="T2" fmla="*/ 1492250 w 1880"/>
              <a:gd name="T3" fmla="*/ 0 h 1600"/>
              <a:gd name="T4" fmla="*/ 1387475 w 1880"/>
              <a:gd name="T5" fmla="*/ 3175 h 1600"/>
              <a:gd name="T6" fmla="*/ 1285875 w 1880"/>
              <a:gd name="T7" fmla="*/ 9525 h 1600"/>
              <a:gd name="T8" fmla="*/ 1184275 w 1880"/>
              <a:gd name="T9" fmla="*/ 19050 h 1600"/>
              <a:gd name="T10" fmla="*/ 1082675 w 1880"/>
              <a:gd name="T11" fmla="*/ 31750 h 1600"/>
              <a:gd name="T12" fmla="*/ 984250 w 1880"/>
              <a:gd name="T13" fmla="*/ 50800 h 1600"/>
              <a:gd name="T14" fmla="*/ 885825 w 1880"/>
              <a:gd name="T15" fmla="*/ 73025 h 1600"/>
              <a:gd name="T16" fmla="*/ 787400 w 1880"/>
              <a:gd name="T17" fmla="*/ 98425 h 1600"/>
              <a:gd name="T18" fmla="*/ 695325 w 1880"/>
              <a:gd name="T19" fmla="*/ 127000 h 1600"/>
              <a:gd name="T20" fmla="*/ 600075 w 1880"/>
              <a:gd name="T21" fmla="*/ 161925 h 1600"/>
              <a:gd name="T22" fmla="*/ 508000 w 1880"/>
              <a:gd name="T23" fmla="*/ 196850 h 1600"/>
              <a:gd name="T24" fmla="*/ 419100 w 1880"/>
              <a:gd name="T25" fmla="*/ 238125 h 1600"/>
              <a:gd name="T26" fmla="*/ 330200 w 1880"/>
              <a:gd name="T27" fmla="*/ 279400 h 1600"/>
              <a:gd name="T28" fmla="*/ 244475 w 1880"/>
              <a:gd name="T29" fmla="*/ 327025 h 1600"/>
              <a:gd name="T30" fmla="*/ 161925 w 1880"/>
              <a:gd name="T31" fmla="*/ 377825 h 1600"/>
              <a:gd name="T32" fmla="*/ 79375 w 1880"/>
              <a:gd name="T33" fmla="*/ 428625 h 1600"/>
              <a:gd name="T34" fmla="*/ 0 w 1880"/>
              <a:gd name="T35" fmla="*/ 485775 h 1600"/>
              <a:gd name="T36" fmla="*/ 1492250 w 1880"/>
              <a:gd name="T37" fmla="*/ 2540000 h 1600"/>
              <a:gd name="T38" fmla="*/ 1492250 w 1880"/>
              <a:gd name="T39" fmla="*/ 2540000 h 1600"/>
              <a:gd name="T40" fmla="*/ 2984500 w 1880"/>
              <a:gd name="T41" fmla="*/ 485775 h 1600"/>
              <a:gd name="T42" fmla="*/ 2984500 w 1880"/>
              <a:gd name="T43" fmla="*/ 485775 h 1600"/>
              <a:gd name="T44" fmla="*/ 2905125 w 1880"/>
              <a:gd name="T45" fmla="*/ 428625 h 1600"/>
              <a:gd name="T46" fmla="*/ 2822575 w 1880"/>
              <a:gd name="T47" fmla="*/ 377825 h 1600"/>
              <a:gd name="T48" fmla="*/ 2740025 w 1880"/>
              <a:gd name="T49" fmla="*/ 327025 h 1600"/>
              <a:gd name="T50" fmla="*/ 2654300 w 1880"/>
              <a:gd name="T51" fmla="*/ 279400 h 1600"/>
              <a:gd name="T52" fmla="*/ 2565400 w 1880"/>
              <a:gd name="T53" fmla="*/ 238125 h 1600"/>
              <a:gd name="T54" fmla="*/ 2476500 w 1880"/>
              <a:gd name="T55" fmla="*/ 196850 h 1600"/>
              <a:gd name="T56" fmla="*/ 2384425 w 1880"/>
              <a:gd name="T57" fmla="*/ 161925 h 1600"/>
              <a:gd name="T58" fmla="*/ 2292350 w 1880"/>
              <a:gd name="T59" fmla="*/ 127000 h 1600"/>
              <a:gd name="T60" fmla="*/ 2197100 w 1880"/>
              <a:gd name="T61" fmla="*/ 98425 h 1600"/>
              <a:gd name="T62" fmla="*/ 2098675 w 1880"/>
              <a:gd name="T63" fmla="*/ 73025 h 1600"/>
              <a:gd name="T64" fmla="*/ 2000250 w 1880"/>
              <a:gd name="T65" fmla="*/ 50800 h 1600"/>
              <a:gd name="T66" fmla="*/ 1901825 w 1880"/>
              <a:gd name="T67" fmla="*/ 31750 h 1600"/>
              <a:gd name="T68" fmla="*/ 1800225 w 1880"/>
              <a:gd name="T69" fmla="*/ 19050 h 1600"/>
              <a:gd name="T70" fmla="*/ 1698625 w 1880"/>
              <a:gd name="T71" fmla="*/ 9525 h 1600"/>
              <a:gd name="T72" fmla="*/ 1597025 w 1880"/>
              <a:gd name="T73" fmla="*/ 3175 h 1600"/>
              <a:gd name="T74" fmla="*/ 1492250 w 1880"/>
              <a:gd name="T75" fmla="*/ 0 h 1600"/>
              <a:gd name="T76" fmla="*/ 1492250 w 1880"/>
              <a:gd name="T77" fmla="*/ 0 h 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80" h="1600">
                <a:moveTo>
                  <a:pt x="940" y="0"/>
                </a:moveTo>
                <a:lnTo>
                  <a:pt x="940" y="0"/>
                </a:lnTo>
                <a:lnTo>
                  <a:pt x="874" y="2"/>
                </a:lnTo>
                <a:lnTo>
                  <a:pt x="810" y="6"/>
                </a:lnTo>
                <a:lnTo>
                  <a:pt x="746" y="12"/>
                </a:lnTo>
                <a:lnTo>
                  <a:pt x="682" y="20"/>
                </a:lnTo>
                <a:lnTo>
                  <a:pt x="620" y="32"/>
                </a:lnTo>
                <a:lnTo>
                  <a:pt x="558" y="46"/>
                </a:lnTo>
                <a:lnTo>
                  <a:pt x="496" y="62"/>
                </a:lnTo>
                <a:lnTo>
                  <a:pt x="438" y="80"/>
                </a:lnTo>
                <a:lnTo>
                  <a:pt x="378" y="102"/>
                </a:lnTo>
                <a:lnTo>
                  <a:pt x="320" y="124"/>
                </a:lnTo>
                <a:lnTo>
                  <a:pt x="264" y="150"/>
                </a:lnTo>
                <a:lnTo>
                  <a:pt x="208" y="176"/>
                </a:lnTo>
                <a:lnTo>
                  <a:pt x="154" y="206"/>
                </a:lnTo>
                <a:lnTo>
                  <a:pt x="102" y="238"/>
                </a:lnTo>
                <a:lnTo>
                  <a:pt x="50" y="270"/>
                </a:lnTo>
                <a:lnTo>
                  <a:pt x="0" y="306"/>
                </a:lnTo>
                <a:lnTo>
                  <a:pt x="940" y="1600"/>
                </a:lnTo>
                <a:lnTo>
                  <a:pt x="1880" y="306"/>
                </a:lnTo>
                <a:lnTo>
                  <a:pt x="1830" y="270"/>
                </a:lnTo>
                <a:lnTo>
                  <a:pt x="1778" y="238"/>
                </a:lnTo>
                <a:lnTo>
                  <a:pt x="1726" y="206"/>
                </a:lnTo>
                <a:lnTo>
                  <a:pt x="1672" y="176"/>
                </a:lnTo>
                <a:lnTo>
                  <a:pt x="1616" y="150"/>
                </a:lnTo>
                <a:lnTo>
                  <a:pt x="1560" y="124"/>
                </a:lnTo>
                <a:lnTo>
                  <a:pt x="1502" y="102"/>
                </a:lnTo>
                <a:lnTo>
                  <a:pt x="1444" y="80"/>
                </a:lnTo>
                <a:lnTo>
                  <a:pt x="1384" y="62"/>
                </a:lnTo>
                <a:lnTo>
                  <a:pt x="1322" y="46"/>
                </a:lnTo>
                <a:lnTo>
                  <a:pt x="1260" y="32"/>
                </a:lnTo>
                <a:lnTo>
                  <a:pt x="1198" y="20"/>
                </a:lnTo>
                <a:lnTo>
                  <a:pt x="1134" y="12"/>
                </a:lnTo>
                <a:lnTo>
                  <a:pt x="1070" y="6"/>
                </a:lnTo>
                <a:lnTo>
                  <a:pt x="1006" y="2"/>
                </a:lnTo>
                <a:lnTo>
                  <a:pt x="940" y="0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53" name="Freeform 10"/>
          <p:cNvSpPr>
            <a:spLocks/>
          </p:cNvSpPr>
          <p:nvPr/>
        </p:nvSpPr>
        <p:spPr bwMode="auto">
          <a:xfrm>
            <a:off x="7141458" y="3251803"/>
            <a:ext cx="1009458" cy="1197350"/>
          </a:xfrm>
          <a:custGeom>
            <a:avLst/>
            <a:gdLst>
              <a:gd name="T0" fmla="*/ 2416175 w 1600"/>
              <a:gd name="T1" fmla="*/ 1270000 h 1788"/>
              <a:gd name="T2" fmla="*/ 2416175 w 1600"/>
              <a:gd name="T3" fmla="*/ 1270000 h 1788"/>
              <a:gd name="T4" fmla="*/ 2384425 w 1600"/>
              <a:gd name="T5" fmla="*/ 1174750 h 1788"/>
              <a:gd name="T6" fmla="*/ 2346325 w 1600"/>
              <a:gd name="T7" fmla="*/ 1079500 h 1788"/>
              <a:gd name="T8" fmla="*/ 2305050 w 1600"/>
              <a:gd name="T9" fmla="*/ 987425 h 1788"/>
              <a:gd name="T10" fmla="*/ 2260600 w 1600"/>
              <a:gd name="T11" fmla="*/ 898525 h 1788"/>
              <a:gd name="T12" fmla="*/ 2212975 w 1600"/>
              <a:gd name="T13" fmla="*/ 809625 h 1788"/>
              <a:gd name="T14" fmla="*/ 2165350 w 1600"/>
              <a:gd name="T15" fmla="*/ 723900 h 1788"/>
              <a:gd name="T16" fmla="*/ 2111375 w 1600"/>
              <a:gd name="T17" fmla="*/ 638175 h 1788"/>
              <a:gd name="T18" fmla="*/ 2054225 w 1600"/>
              <a:gd name="T19" fmla="*/ 558800 h 1788"/>
              <a:gd name="T20" fmla="*/ 1993900 w 1600"/>
              <a:gd name="T21" fmla="*/ 479425 h 1788"/>
              <a:gd name="T22" fmla="*/ 1930400 w 1600"/>
              <a:gd name="T23" fmla="*/ 403225 h 1788"/>
              <a:gd name="T24" fmla="*/ 1863725 w 1600"/>
              <a:gd name="T25" fmla="*/ 327025 h 1788"/>
              <a:gd name="T26" fmla="*/ 1793875 w 1600"/>
              <a:gd name="T27" fmla="*/ 257175 h 1788"/>
              <a:gd name="T28" fmla="*/ 1724025 w 1600"/>
              <a:gd name="T29" fmla="*/ 187325 h 1788"/>
              <a:gd name="T30" fmla="*/ 1647825 w 1600"/>
              <a:gd name="T31" fmla="*/ 123825 h 1788"/>
              <a:gd name="T32" fmla="*/ 1571625 w 1600"/>
              <a:gd name="T33" fmla="*/ 60325 h 1788"/>
              <a:gd name="T34" fmla="*/ 1492250 w 1600"/>
              <a:gd name="T35" fmla="*/ 0 h 1788"/>
              <a:gd name="T36" fmla="*/ 0 w 1600"/>
              <a:gd name="T37" fmla="*/ 2054225 h 1788"/>
              <a:gd name="T38" fmla="*/ 2416175 w 1600"/>
              <a:gd name="T39" fmla="*/ 2838450 h 1788"/>
              <a:gd name="T40" fmla="*/ 2416175 w 1600"/>
              <a:gd name="T41" fmla="*/ 2838450 h 1788"/>
              <a:gd name="T42" fmla="*/ 2444750 w 1600"/>
              <a:gd name="T43" fmla="*/ 2746375 h 1788"/>
              <a:gd name="T44" fmla="*/ 2470150 w 1600"/>
              <a:gd name="T45" fmla="*/ 2651125 h 1788"/>
              <a:gd name="T46" fmla="*/ 2492375 w 1600"/>
              <a:gd name="T47" fmla="*/ 2555875 h 1788"/>
              <a:gd name="T48" fmla="*/ 2508250 w 1600"/>
              <a:gd name="T49" fmla="*/ 2457450 h 1788"/>
              <a:gd name="T50" fmla="*/ 2520950 w 1600"/>
              <a:gd name="T51" fmla="*/ 2359025 h 1788"/>
              <a:gd name="T52" fmla="*/ 2533650 w 1600"/>
              <a:gd name="T53" fmla="*/ 2257425 h 1788"/>
              <a:gd name="T54" fmla="*/ 2536825 w 1600"/>
              <a:gd name="T55" fmla="*/ 2155825 h 1788"/>
              <a:gd name="T56" fmla="*/ 2540000 w 1600"/>
              <a:gd name="T57" fmla="*/ 2054225 h 1788"/>
              <a:gd name="T58" fmla="*/ 2540000 w 1600"/>
              <a:gd name="T59" fmla="*/ 2054225 h 1788"/>
              <a:gd name="T60" fmla="*/ 2536825 w 1600"/>
              <a:gd name="T61" fmla="*/ 1952625 h 1788"/>
              <a:gd name="T62" fmla="*/ 2533650 w 1600"/>
              <a:gd name="T63" fmla="*/ 1851025 h 1788"/>
              <a:gd name="T64" fmla="*/ 2520950 w 1600"/>
              <a:gd name="T65" fmla="*/ 1749425 h 1788"/>
              <a:gd name="T66" fmla="*/ 2508250 w 1600"/>
              <a:gd name="T67" fmla="*/ 1651000 h 1788"/>
              <a:gd name="T68" fmla="*/ 2492375 w 1600"/>
              <a:gd name="T69" fmla="*/ 1552575 h 1788"/>
              <a:gd name="T70" fmla="*/ 2470150 w 1600"/>
              <a:gd name="T71" fmla="*/ 1457325 h 1788"/>
              <a:gd name="T72" fmla="*/ 2444750 w 1600"/>
              <a:gd name="T73" fmla="*/ 1362075 h 1788"/>
              <a:gd name="T74" fmla="*/ 2416175 w 1600"/>
              <a:gd name="T75" fmla="*/ 1270000 h 1788"/>
              <a:gd name="T76" fmla="*/ 2416175 w 1600"/>
              <a:gd name="T77" fmla="*/ 127000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1522" y="800"/>
                </a:moveTo>
                <a:lnTo>
                  <a:pt x="1522" y="800"/>
                </a:lnTo>
                <a:lnTo>
                  <a:pt x="1502" y="740"/>
                </a:lnTo>
                <a:lnTo>
                  <a:pt x="1478" y="680"/>
                </a:lnTo>
                <a:lnTo>
                  <a:pt x="1452" y="622"/>
                </a:lnTo>
                <a:lnTo>
                  <a:pt x="1424" y="566"/>
                </a:lnTo>
                <a:lnTo>
                  <a:pt x="1394" y="510"/>
                </a:lnTo>
                <a:lnTo>
                  <a:pt x="1364" y="456"/>
                </a:lnTo>
                <a:lnTo>
                  <a:pt x="1330" y="402"/>
                </a:lnTo>
                <a:lnTo>
                  <a:pt x="1294" y="352"/>
                </a:lnTo>
                <a:lnTo>
                  <a:pt x="1256" y="302"/>
                </a:lnTo>
                <a:lnTo>
                  <a:pt x="1216" y="254"/>
                </a:lnTo>
                <a:lnTo>
                  <a:pt x="1174" y="206"/>
                </a:lnTo>
                <a:lnTo>
                  <a:pt x="1130" y="162"/>
                </a:lnTo>
                <a:lnTo>
                  <a:pt x="1086" y="118"/>
                </a:lnTo>
                <a:lnTo>
                  <a:pt x="1038" y="78"/>
                </a:lnTo>
                <a:lnTo>
                  <a:pt x="990" y="38"/>
                </a:lnTo>
                <a:lnTo>
                  <a:pt x="940" y="0"/>
                </a:lnTo>
                <a:lnTo>
                  <a:pt x="0" y="1294"/>
                </a:lnTo>
                <a:lnTo>
                  <a:pt x="1522" y="1788"/>
                </a:lnTo>
                <a:lnTo>
                  <a:pt x="1540" y="1730"/>
                </a:lnTo>
                <a:lnTo>
                  <a:pt x="1556" y="1670"/>
                </a:lnTo>
                <a:lnTo>
                  <a:pt x="1570" y="1610"/>
                </a:lnTo>
                <a:lnTo>
                  <a:pt x="1580" y="1548"/>
                </a:lnTo>
                <a:lnTo>
                  <a:pt x="1588" y="1486"/>
                </a:lnTo>
                <a:lnTo>
                  <a:pt x="1596" y="1422"/>
                </a:lnTo>
                <a:lnTo>
                  <a:pt x="1598" y="1358"/>
                </a:lnTo>
                <a:lnTo>
                  <a:pt x="1600" y="1294"/>
                </a:lnTo>
                <a:lnTo>
                  <a:pt x="1598" y="1230"/>
                </a:lnTo>
                <a:lnTo>
                  <a:pt x="1596" y="1166"/>
                </a:lnTo>
                <a:lnTo>
                  <a:pt x="1588" y="1102"/>
                </a:lnTo>
                <a:lnTo>
                  <a:pt x="1580" y="1040"/>
                </a:lnTo>
                <a:lnTo>
                  <a:pt x="1570" y="978"/>
                </a:lnTo>
                <a:lnTo>
                  <a:pt x="1556" y="918"/>
                </a:lnTo>
                <a:lnTo>
                  <a:pt x="1540" y="858"/>
                </a:lnTo>
                <a:lnTo>
                  <a:pt x="1522" y="80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Freeform 14"/>
          <p:cNvSpPr>
            <a:spLocks/>
          </p:cNvSpPr>
          <p:nvPr/>
        </p:nvSpPr>
        <p:spPr bwMode="auto">
          <a:xfrm>
            <a:off x="2012031" y="3313295"/>
            <a:ext cx="1061604" cy="1201156"/>
          </a:xfrm>
          <a:custGeom>
            <a:avLst/>
            <a:gdLst>
              <a:gd name="T0" fmla="*/ 1047750 w 1600"/>
              <a:gd name="T1" fmla="*/ 0 h 1788"/>
              <a:gd name="T2" fmla="*/ 1047750 w 1600"/>
              <a:gd name="T3" fmla="*/ 0 h 1788"/>
              <a:gd name="T4" fmla="*/ 968375 w 1600"/>
              <a:gd name="T5" fmla="*/ 60325 h 1788"/>
              <a:gd name="T6" fmla="*/ 892175 w 1600"/>
              <a:gd name="T7" fmla="*/ 123825 h 1788"/>
              <a:gd name="T8" fmla="*/ 815975 w 1600"/>
              <a:gd name="T9" fmla="*/ 187325 h 1788"/>
              <a:gd name="T10" fmla="*/ 746125 w 1600"/>
              <a:gd name="T11" fmla="*/ 257175 h 1788"/>
              <a:gd name="T12" fmla="*/ 676275 w 1600"/>
              <a:gd name="T13" fmla="*/ 327025 h 1788"/>
              <a:gd name="T14" fmla="*/ 609600 w 1600"/>
              <a:gd name="T15" fmla="*/ 403225 h 1788"/>
              <a:gd name="T16" fmla="*/ 549275 w 1600"/>
              <a:gd name="T17" fmla="*/ 479425 h 1788"/>
              <a:gd name="T18" fmla="*/ 488950 w 1600"/>
              <a:gd name="T19" fmla="*/ 558800 h 1788"/>
              <a:gd name="T20" fmla="*/ 431800 w 1600"/>
              <a:gd name="T21" fmla="*/ 638175 h 1788"/>
              <a:gd name="T22" fmla="*/ 377825 w 1600"/>
              <a:gd name="T23" fmla="*/ 723900 h 1788"/>
              <a:gd name="T24" fmla="*/ 327025 w 1600"/>
              <a:gd name="T25" fmla="*/ 809625 h 1788"/>
              <a:gd name="T26" fmla="*/ 279400 w 1600"/>
              <a:gd name="T27" fmla="*/ 898525 h 1788"/>
              <a:gd name="T28" fmla="*/ 234950 w 1600"/>
              <a:gd name="T29" fmla="*/ 987425 h 1788"/>
              <a:gd name="T30" fmla="*/ 193675 w 1600"/>
              <a:gd name="T31" fmla="*/ 1079500 h 1788"/>
              <a:gd name="T32" fmla="*/ 158750 w 1600"/>
              <a:gd name="T33" fmla="*/ 1174750 h 1788"/>
              <a:gd name="T34" fmla="*/ 123825 w 1600"/>
              <a:gd name="T35" fmla="*/ 1270000 h 1788"/>
              <a:gd name="T36" fmla="*/ 123825 w 1600"/>
              <a:gd name="T37" fmla="*/ 1270000 h 1788"/>
              <a:gd name="T38" fmla="*/ 95250 w 1600"/>
              <a:gd name="T39" fmla="*/ 1362075 h 1788"/>
              <a:gd name="T40" fmla="*/ 69850 w 1600"/>
              <a:gd name="T41" fmla="*/ 1457325 h 1788"/>
              <a:gd name="T42" fmla="*/ 50800 w 1600"/>
              <a:gd name="T43" fmla="*/ 1552575 h 1788"/>
              <a:gd name="T44" fmla="*/ 31750 w 1600"/>
              <a:gd name="T45" fmla="*/ 1651000 h 1788"/>
              <a:gd name="T46" fmla="*/ 19050 w 1600"/>
              <a:gd name="T47" fmla="*/ 1749425 h 1788"/>
              <a:gd name="T48" fmla="*/ 9525 w 1600"/>
              <a:gd name="T49" fmla="*/ 1851025 h 1788"/>
              <a:gd name="T50" fmla="*/ 3175 w 1600"/>
              <a:gd name="T51" fmla="*/ 1952625 h 1788"/>
              <a:gd name="T52" fmla="*/ 0 w 1600"/>
              <a:gd name="T53" fmla="*/ 2054225 h 1788"/>
              <a:gd name="T54" fmla="*/ 0 w 1600"/>
              <a:gd name="T55" fmla="*/ 2054225 h 1788"/>
              <a:gd name="T56" fmla="*/ 3175 w 1600"/>
              <a:gd name="T57" fmla="*/ 2155825 h 1788"/>
              <a:gd name="T58" fmla="*/ 9525 w 1600"/>
              <a:gd name="T59" fmla="*/ 2257425 h 1788"/>
              <a:gd name="T60" fmla="*/ 19050 w 1600"/>
              <a:gd name="T61" fmla="*/ 2359025 h 1788"/>
              <a:gd name="T62" fmla="*/ 31750 w 1600"/>
              <a:gd name="T63" fmla="*/ 2457450 h 1788"/>
              <a:gd name="T64" fmla="*/ 50800 w 1600"/>
              <a:gd name="T65" fmla="*/ 2555875 h 1788"/>
              <a:gd name="T66" fmla="*/ 69850 w 1600"/>
              <a:gd name="T67" fmla="*/ 2651125 h 1788"/>
              <a:gd name="T68" fmla="*/ 95250 w 1600"/>
              <a:gd name="T69" fmla="*/ 2746375 h 1788"/>
              <a:gd name="T70" fmla="*/ 123825 w 1600"/>
              <a:gd name="T71" fmla="*/ 2838450 h 1788"/>
              <a:gd name="T72" fmla="*/ 2540000 w 1600"/>
              <a:gd name="T73" fmla="*/ 2054225 h 1788"/>
              <a:gd name="T74" fmla="*/ 2540000 w 1600"/>
              <a:gd name="T75" fmla="*/ 2054225 h 1788"/>
              <a:gd name="T76" fmla="*/ 1047750 w 1600"/>
              <a:gd name="T77" fmla="*/ 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660" y="0"/>
                </a:moveTo>
                <a:lnTo>
                  <a:pt x="660" y="0"/>
                </a:lnTo>
                <a:lnTo>
                  <a:pt x="610" y="38"/>
                </a:lnTo>
                <a:lnTo>
                  <a:pt x="562" y="78"/>
                </a:lnTo>
                <a:lnTo>
                  <a:pt x="514" y="118"/>
                </a:lnTo>
                <a:lnTo>
                  <a:pt x="470" y="162"/>
                </a:lnTo>
                <a:lnTo>
                  <a:pt x="426" y="206"/>
                </a:lnTo>
                <a:lnTo>
                  <a:pt x="384" y="254"/>
                </a:lnTo>
                <a:lnTo>
                  <a:pt x="346" y="302"/>
                </a:lnTo>
                <a:lnTo>
                  <a:pt x="308" y="352"/>
                </a:lnTo>
                <a:lnTo>
                  <a:pt x="272" y="402"/>
                </a:lnTo>
                <a:lnTo>
                  <a:pt x="238" y="456"/>
                </a:lnTo>
                <a:lnTo>
                  <a:pt x="206" y="510"/>
                </a:lnTo>
                <a:lnTo>
                  <a:pt x="176" y="566"/>
                </a:lnTo>
                <a:lnTo>
                  <a:pt x="148" y="622"/>
                </a:lnTo>
                <a:lnTo>
                  <a:pt x="122" y="680"/>
                </a:lnTo>
                <a:lnTo>
                  <a:pt x="100" y="740"/>
                </a:lnTo>
                <a:lnTo>
                  <a:pt x="78" y="800"/>
                </a:lnTo>
                <a:lnTo>
                  <a:pt x="60" y="858"/>
                </a:lnTo>
                <a:lnTo>
                  <a:pt x="44" y="918"/>
                </a:lnTo>
                <a:lnTo>
                  <a:pt x="32" y="978"/>
                </a:lnTo>
                <a:lnTo>
                  <a:pt x="20" y="1040"/>
                </a:lnTo>
                <a:lnTo>
                  <a:pt x="12" y="1102"/>
                </a:lnTo>
                <a:lnTo>
                  <a:pt x="6" y="1166"/>
                </a:lnTo>
                <a:lnTo>
                  <a:pt x="2" y="1230"/>
                </a:lnTo>
                <a:lnTo>
                  <a:pt x="0" y="1294"/>
                </a:lnTo>
                <a:lnTo>
                  <a:pt x="2" y="1358"/>
                </a:lnTo>
                <a:lnTo>
                  <a:pt x="6" y="1422"/>
                </a:lnTo>
                <a:lnTo>
                  <a:pt x="12" y="1486"/>
                </a:lnTo>
                <a:lnTo>
                  <a:pt x="20" y="1548"/>
                </a:lnTo>
                <a:lnTo>
                  <a:pt x="32" y="1610"/>
                </a:lnTo>
                <a:lnTo>
                  <a:pt x="44" y="1670"/>
                </a:lnTo>
                <a:lnTo>
                  <a:pt x="60" y="1730"/>
                </a:lnTo>
                <a:lnTo>
                  <a:pt x="78" y="1788"/>
                </a:lnTo>
                <a:lnTo>
                  <a:pt x="1600" y="1294"/>
                </a:lnTo>
                <a:lnTo>
                  <a:pt x="66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Freeform 13"/>
          <p:cNvSpPr>
            <a:spLocks/>
          </p:cNvSpPr>
          <p:nvPr/>
        </p:nvSpPr>
        <p:spPr bwMode="auto">
          <a:xfrm>
            <a:off x="6155810" y="4102088"/>
            <a:ext cx="984086" cy="1066087"/>
          </a:xfrm>
          <a:custGeom>
            <a:avLst/>
            <a:gdLst>
              <a:gd name="T0" fmla="*/ 2416175 w 1522"/>
              <a:gd name="T1" fmla="*/ 0 h 1600"/>
              <a:gd name="T2" fmla="*/ 0 w 1522"/>
              <a:gd name="T3" fmla="*/ 784225 h 1600"/>
              <a:gd name="T4" fmla="*/ 0 w 1522"/>
              <a:gd name="T5" fmla="*/ 784225 h 1600"/>
              <a:gd name="T6" fmla="*/ 34925 w 1522"/>
              <a:gd name="T7" fmla="*/ 879475 h 1600"/>
              <a:gd name="T8" fmla="*/ 69850 w 1522"/>
              <a:gd name="T9" fmla="*/ 974725 h 1600"/>
              <a:gd name="T10" fmla="*/ 111125 w 1522"/>
              <a:gd name="T11" fmla="*/ 1066800 h 1600"/>
              <a:gd name="T12" fmla="*/ 155575 w 1522"/>
              <a:gd name="T13" fmla="*/ 1155700 h 1600"/>
              <a:gd name="T14" fmla="*/ 203200 w 1522"/>
              <a:gd name="T15" fmla="*/ 1244600 h 1600"/>
              <a:gd name="T16" fmla="*/ 254000 w 1522"/>
              <a:gd name="T17" fmla="*/ 1330325 h 1600"/>
              <a:gd name="T18" fmla="*/ 307975 w 1522"/>
              <a:gd name="T19" fmla="*/ 1416050 h 1600"/>
              <a:gd name="T20" fmla="*/ 365125 w 1522"/>
              <a:gd name="T21" fmla="*/ 1495425 h 1600"/>
              <a:gd name="T22" fmla="*/ 425450 w 1522"/>
              <a:gd name="T23" fmla="*/ 1574800 h 1600"/>
              <a:gd name="T24" fmla="*/ 485775 w 1522"/>
              <a:gd name="T25" fmla="*/ 1651000 h 1600"/>
              <a:gd name="T26" fmla="*/ 552450 w 1522"/>
              <a:gd name="T27" fmla="*/ 1727200 h 1600"/>
              <a:gd name="T28" fmla="*/ 622300 w 1522"/>
              <a:gd name="T29" fmla="*/ 1797050 h 1600"/>
              <a:gd name="T30" fmla="*/ 692150 w 1522"/>
              <a:gd name="T31" fmla="*/ 1866900 h 1600"/>
              <a:gd name="T32" fmla="*/ 768350 w 1522"/>
              <a:gd name="T33" fmla="*/ 1933575 h 1600"/>
              <a:gd name="T34" fmla="*/ 844550 w 1522"/>
              <a:gd name="T35" fmla="*/ 1993900 h 1600"/>
              <a:gd name="T36" fmla="*/ 923925 w 1522"/>
              <a:gd name="T37" fmla="*/ 2054225 h 1600"/>
              <a:gd name="T38" fmla="*/ 923925 w 1522"/>
              <a:gd name="T39" fmla="*/ 2054225 h 1600"/>
              <a:gd name="T40" fmla="*/ 1003300 w 1522"/>
              <a:gd name="T41" fmla="*/ 2111375 h 1600"/>
              <a:gd name="T42" fmla="*/ 1085850 w 1522"/>
              <a:gd name="T43" fmla="*/ 2162175 h 1600"/>
              <a:gd name="T44" fmla="*/ 1168400 w 1522"/>
              <a:gd name="T45" fmla="*/ 2212975 h 1600"/>
              <a:gd name="T46" fmla="*/ 1254125 w 1522"/>
              <a:gd name="T47" fmla="*/ 2260600 h 1600"/>
              <a:gd name="T48" fmla="*/ 1343025 w 1522"/>
              <a:gd name="T49" fmla="*/ 2301875 h 1600"/>
              <a:gd name="T50" fmla="*/ 1431925 w 1522"/>
              <a:gd name="T51" fmla="*/ 2343150 h 1600"/>
              <a:gd name="T52" fmla="*/ 1524000 w 1522"/>
              <a:gd name="T53" fmla="*/ 2378075 h 1600"/>
              <a:gd name="T54" fmla="*/ 1619250 w 1522"/>
              <a:gd name="T55" fmla="*/ 2413000 h 1600"/>
              <a:gd name="T56" fmla="*/ 1711325 w 1522"/>
              <a:gd name="T57" fmla="*/ 2441575 h 1600"/>
              <a:gd name="T58" fmla="*/ 1809750 w 1522"/>
              <a:gd name="T59" fmla="*/ 2466975 h 1600"/>
              <a:gd name="T60" fmla="*/ 1908175 w 1522"/>
              <a:gd name="T61" fmla="*/ 2489200 h 1600"/>
              <a:gd name="T62" fmla="*/ 2006600 w 1522"/>
              <a:gd name="T63" fmla="*/ 2508250 h 1600"/>
              <a:gd name="T64" fmla="*/ 2108200 w 1522"/>
              <a:gd name="T65" fmla="*/ 2520950 h 1600"/>
              <a:gd name="T66" fmla="*/ 2209800 w 1522"/>
              <a:gd name="T67" fmla="*/ 2530475 h 1600"/>
              <a:gd name="T68" fmla="*/ 2311400 w 1522"/>
              <a:gd name="T69" fmla="*/ 2536825 h 1600"/>
              <a:gd name="T70" fmla="*/ 2416175 w 1522"/>
              <a:gd name="T71" fmla="*/ 2540000 h 1600"/>
              <a:gd name="T72" fmla="*/ 2416175 w 1522"/>
              <a:gd name="T73" fmla="*/ 0 h 1600"/>
              <a:gd name="T74" fmla="*/ 2416175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1522" y="0"/>
                </a:moveTo>
                <a:lnTo>
                  <a:pt x="0" y="494"/>
                </a:lnTo>
                <a:lnTo>
                  <a:pt x="22" y="554"/>
                </a:lnTo>
                <a:lnTo>
                  <a:pt x="44" y="614"/>
                </a:lnTo>
                <a:lnTo>
                  <a:pt x="70" y="672"/>
                </a:lnTo>
                <a:lnTo>
                  <a:pt x="98" y="728"/>
                </a:lnTo>
                <a:lnTo>
                  <a:pt x="128" y="784"/>
                </a:lnTo>
                <a:lnTo>
                  <a:pt x="160" y="838"/>
                </a:lnTo>
                <a:lnTo>
                  <a:pt x="194" y="892"/>
                </a:lnTo>
                <a:lnTo>
                  <a:pt x="230" y="942"/>
                </a:lnTo>
                <a:lnTo>
                  <a:pt x="268" y="992"/>
                </a:lnTo>
                <a:lnTo>
                  <a:pt x="306" y="1040"/>
                </a:lnTo>
                <a:lnTo>
                  <a:pt x="348" y="1088"/>
                </a:lnTo>
                <a:lnTo>
                  <a:pt x="392" y="1132"/>
                </a:lnTo>
                <a:lnTo>
                  <a:pt x="436" y="1176"/>
                </a:lnTo>
                <a:lnTo>
                  <a:pt x="484" y="1218"/>
                </a:lnTo>
                <a:lnTo>
                  <a:pt x="532" y="1256"/>
                </a:lnTo>
                <a:lnTo>
                  <a:pt x="582" y="1294"/>
                </a:lnTo>
                <a:lnTo>
                  <a:pt x="632" y="1330"/>
                </a:lnTo>
                <a:lnTo>
                  <a:pt x="684" y="1362"/>
                </a:lnTo>
                <a:lnTo>
                  <a:pt x="736" y="1394"/>
                </a:lnTo>
                <a:lnTo>
                  <a:pt x="790" y="1424"/>
                </a:lnTo>
                <a:lnTo>
                  <a:pt x="846" y="1450"/>
                </a:lnTo>
                <a:lnTo>
                  <a:pt x="902" y="1476"/>
                </a:lnTo>
                <a:lnTo>
                  <a:pt x="960" y="1498"/>
                </a:lnTo>
                <a:lnTo>
                  <a:pt x="1020" y="1520"/>
                </a:lnTo>
                <a:lnTo>
                  <a:pt x="1078" y="1538"/>
                </a:lnTo>
                <a:lnTo>
                  <a:pt x="1140" y="1554"/>
                </a:lnTo>
                <a:lnTo>
                  <a:pt x="1202" y="1568"/>
                </a:lnTo>
                <a:lnTo>
                  <a:pt x="1264" y="1580"/>
                </a:lnTo>
                <a:lnTo>
                  <a:pt x="1328" y="1588"/>
                </a:lnTo>
                <a:lnTo>
                  <a:pt x="1392" y="1594"/>
                </a:lnTo>
                <a:lnTo>
                  <a:pt x="1456" y="1598"/>
                </a:lnTo>
                <a:lnTo>
                  <a:pt x="1522" y="1600"/>
                </a:lnTo>
                <a:lnTo>
                  <a:pt x="1522" y="0"/>
                </a:lnTo>
                <a:close/>
              </a:path>
            </a:pathLst>
          </a:custGeom>
          <a:solidFill>
            <a:srgbClr val="FF99F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56" name="Freeform 11"/>
          <p:cNvSpPr>
            <a:spLocks/>
          </p:cNvSpPr>
          <p:nvPr/>
        </p:nvSpPr>
        <p:spPr bwMode="auto">
          <a:xfrm>
            <a:off x="7168074" y="4116321"/>
            <a:ext cx="922599" cy="1068585"/>
          </a:xfrm>
          <a:custGeom>
            <a:avLst/>
            <a:gdLst>
              <a:gd name="T0" fmla="*/ 0 w 1522"/>
              <a:gd name="T1" fmla="*/ 0 h 1600"/>
              <a:gd name="T2" fmla="*/ 0 w 1522"/>
              <a:gd name="T3" fmla="*/ 0 h 1600"/>
              <a:gd name="T4" fmla="*/ 0 w 1522"/>
              <a:gd name="T5" fmla="*/ 2540000 h 1600"/>
              <a:gd name="T6" fmla="*/ 0 w 1522"/>
              <a:gd name="T7" fmla="*/ 2540000 h 1600"/>
              <a:gd name="T8" fmla="*/ 104775 w 1522"/>
              <a:gd name="T9" fmla="*/ 2536825 h 1600"/>
              <a:gd name="T10" fmla="*/ 206375 w 1522"/>
              <a:gd name="T11" fmla="*/ 2530475 h 1600"/>
              <a:gd name="T12" fmla="*/ 307975 w 1522"/>
              <a:gd name="T13" fmla="*/ 2520950 h 1600"/>
              <a:gd name="T14" fmla="*/ 409575 w 1522"/>
              <a:gd name="T15" fmla="*/ 2508250 h 1600"/>
              <a:gd name="T16" fmla="*/ 508000 w 1522"/>
              <a:gd name="T17" fmla="*/ 2489200 h 1600"/>
              <a:gd name="T18" fmla="*/ 606425 w 1522"/>
              <a:gd name="T19" fmla="*/ 2466975 h 1600"/>
              <a:gd name="T20" fmla="*/ 704850 w 1522"/>
              <a:gd name="T21" fmla="*/ 2441575 h 1600"/>
              <a:gd name="T22" fmla="*/ 800100 w 1522"/>
              <a:gd name="T23" fmla="*/ 2413000 h 1600"/>
              <a:gd name="T24" fmla="*/ 892175 w 1522"/>
              <a:gd name="T25" fmla="*/ 2378075 h 1600"/>
              <a:gd name="T26" fmla="*/ 984250 w 1522"/>
              <a:gd name="T27" fmla="*/ 2343150 h 1600"/>
              <a:gd name="T28" fmla="*/ 1073150 w 1522"/>
              <a:gd name="T29" fmla="*/ 2301875 h 1600"/>
              <a:gd name="T30" fmla="*/ 1162050 w 1522"/>
              <a:gd name="T31" fmla="*/ 2260600 h 1600"/>
              <a:gd name="T32" fmla="*/ 1247775 w 1522"/>
              <a:gd name="T33" fmla="*/ 2212975 h 1600"/>
              <a:gd name="T34" fmla="*/ 1330325 w 1522"/>
              <a:gd name="T35" fmla="*/ 2162175 h 1600"/>
              <a:gd name="T36" fmla="*/ 1412875 w 1522"/>
              <a:gd name="T37" fmla="*/ 2111375 h 1600"/>
              <a:gd name="T38" fmla="*/ 1492250 w 1522"/>
              <a:gd name="T39" fmla="*/ 2054225 h 1600"/>
              <a:gd name="T40" fmla="*/ 1492250 w 1522"/>
              <a:gd name="T41" fmla="*/ 2054225 h 1600"/>
              <a:gd name="T42" fmla="*/ 1571625 w 1522"/>
              <a:gd name="T43" fmla="*/ 1993900 h 1600"/>
              <a:gd name="T44" fmla="*/ 1647825 w 1522"/>
              <a:gd name="T45" fmla="*/ 1933575 h 1600"/>
              <a:gd name="T46" fmla="*/ 1724025 w 1522"/>
              <a:gd name="T47" fmla="*/ 1866900 h 1600"/>
              <a:gd name="T48" fmla="*/ 1793875 w 1522"/>
              <a:gd name="T49" fmla="*/ 1797050 h 1600"/>
              <a:gd name="T50" fmla="*/ 1863725 w 1522"/>
              <a:gd name="T51" fmla="*/ 1727200 h 1600"/>
              <a:gd name="T52" fmla="*/ 1930400 w 1522"/>
              <a:gd name="T53" fmla="*/ 1651000 h 1600"/>
              <a:gd name="T54" fmla="*/ 1993900 w 1522"/>
              <a:gd name="T55" fmla="*/ 1574800 h 1600"/>
              <a:gd name="T56" fmla="*/ 2054225 w 1522"/>
              <a:gd name="T57" fmla="*/ 1495425 h 1600"/>
              <a:gd name="T58" fmla="*/ 2111375 w 1522"/>
              <a:gd name="T59" fmla="*/ 1416050 h 1600"/>
              <a:gd name="T60" fmla="*/ 2165350 w 1522"/>
              <a:gd name="T61" fmla="*/ 1330325 h 1600"/>
              <a:gd name="T62" fmla="*/ 2212975 w 1522"/>
              <a:gd name="T63" fmla="*/ 1244600 h 1600"/>
              <a:gd name="T64" fmla="*/ 2260600 w 1522"/>
              <a:gd name="T65" fmla="*/ 1155700 h 1600"/>
              <a:gd name="T66" fmla="*/ 2305050 w 1522"/>
              <a:gd name="T67" fmla="*/ 1066800 h 1600"/>
              <a:gd name="T68" fmla="*/ 2346325 w 1522"/>
              <a:gd name="T69" fmla="*/ 974725 h 1600"/>
              <a:gd name="T70" fmla="*/ 2384425 w 1522"/>
              <a:gd name="T71" fmla="*/ 879475 h 1600"/>
              <a:gd name="T72" fmla="*/ 2416175 w 1522"/>
              <a:gd name="T73" fmla="*/ 784225 h 1600"/>
              <a:gd name="T74" fmla="*/ 0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0" y="0"/>
                </a:moveTo>
                <a:lnTo>
                  <a:pt x="0" y="0"/>
                </a:lnTo>
                <a:lnTo>
                  <a:pt x="0" y="1600"/>
                </a:lnTo>
                <a:lnTo>
                  <a:pt x="66" y="1598"/>
                </a:lnTo>
                <a:lnTo>
                  <a:pt x="130" y="1594"/>
                </a:lnTo>
                <a:lnTo>
                  <a:pt x="194" y="1588"/>
                </a:lnTo>
                <a:lnTo>
                  <a:pt x="258" y="1580"/>
                </a:lnTo>
                <a:lnTo>
                  <a:pt x="320" y="1568"/>
                </a:lnTo>
                <a:lnTo>
                  <a:pt x="382" y="1554"/>
                </a:lnTo>
                <a:lnTo>
                  <a:pt x="444" y="1538"/>
                </a:lnTo>
                <a:lnTo>
                  <a:pt x="504" y="1520"/>
                </a:lnTo>
                <a:lnTo>
                  <a:pt x="562" y="1498"/>
                </a:lnTo>
                <a:lnTo>
                  <a:pt x="620" y="1476"/>
                </a:lnTo>
                <a:lnTo>
                  <a:pt x="676" y="1450"/>
                </a:lnTo>
                <a:lnTo>
                  <a:pt x="732" y="1424"/>
                </a:lnTo>
                <a:lnTo>
                  <a:pt x="786" y="1394"/>
                </a:lnTo>
                <a:lnTo>
                  <a:pt x="838" y="1362"/>
                </a:lnTo>
                <a:lnTo>
                  <a:pt x="890" y="1330"/>
                </a:lnTo>
                <a:lnTo>
                  <a:pt x="940" y="1294"/>
                </a:lnTo>
                <a:lnTo>
                  <a:pt x="990" y="1256"/>
                </a:lnTo>
                <a:lnTo>
                  <a:pt x="1038" y="1218"/>
                </a:lnTo>
                <a:lnTo>
                  <a:pt x="1086" y="1176"/>
                </a:lnTo>
                <a:lnTo>
                  <a:pt x="1130" y="1132"/>
                </a:lnTo>
                <a:lnTo>
                  <a:pt x="1174" y="1088"/>
                </a:lnTo>
                <a:lnTo>
                  <a:pt x="1216" y="1040"/>
                </a:lnTo>
                <a:lnTo>
                  <a:pt x="1256" y="992"/>
                </a:lnTo>
                <a:lnTo>
                  <a:pt x="1294" y="942"/>
                </a:lnTo>
                <a:lnTo>
                  <a:pt x="1330" y="892"/>
                </a:lnTo>
                <a:lnTo>
                  <a:pt x="1364" y="838"/>
                </a:lnTo>
                <a:lnTo>
                  <a:pt x="1394" y="784"/>
                </a:lnTo>
                <a:lnTo>
                  <a:pt x="1424" y="728"/>
                </a:lnTo>
                <a:lnTo>
                  <a:pt x="1452" y="672"/>
                </a:lnTo>
                <a:lnTo>
                  <a:pt x="1478" y="614"/>
                </a:lnTo>
                <a:lnTo>
                  <a:pt x="1502" y="554"/>
                </a:lnTo>
                <a:lnTo>
                  <a:pt x="1522" y="494"/>
                </a:lnTo>
                <a:lnTo>
                  <a:pt x="0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405575" y="4176303"/>
            <a:ext cx="642992" cy="82693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12"/>
          <p:cNvSpPr>
            <a:spLocks/>
          </p:cNvSpPr>
          <p:nvPr/>
        </p:nvSpPr>
        <p:spPr bwMode="auto">
          <a:xfrm>
            <a:off x="2440944" y="3157304"/>
            <a:ext cx="1197858" cy="1027972"/>
          </a:xfrm>
          <a:custGeom>
            <a:avLst/>
            <a:gdLst>
              <a:gd name="T0" fmla="*/ 1492250 w 1880"/>
              <a:gd name="T1" fmla="*/ 0 h 1600"/>
              <a:gd name="T2" fmla="*/ 1492250 w 1880"/>
              <a:gd name="T3" fmla="*/ 0 h 1600"/>
              <a:gd name="T4" fmla="*/ 1387475 w 1880"/>
              <a:gd name="T5" fmla="*/ 3175 h 1600"/>
              <a:gd name="T6" fmla="*/ 1285875 w 1880"/>
              <a:gd name="T7" fmla="*/ 9525 h 1600"/>
              <a:gd name="T8" fmla="*/ 1184275 w 1880"/>
              <a:gd name="T9" fmla="*/ 19050 h 1600"/>
              <a:gd name="T10" fmla="*/ 1082675 w 1880"/>
              <a:gd name="T11" fmla="*/ 31750 h 1600"/>
              <a:gd name="T12" fmla="*/ 984250 w 1880"/>
              <a:gd name="T13" fmla="*/ 50800 h 1600"/>
              <a:gd name="T14" fmla="*/ 885825 w 1880"/>
              <a:gd name="T15" fmla="*/ 73025 h 1600"/>
              <a:gd name="T16" fmla="*/ 787400 w 1880"/>
              <a:gd name="T17" fmla="*/ 98425 h 1600"/>
              <a:gd name="T18" fmla="*/ 695325 w 1880"/>
              <a:gd name="T19" fmla="*/ 127000 h 1600"/>
              <a:gd name="T20" fmla="*/ 600075 w 1880"/>
              <a:gd name="T21" fmla="*/ 161925 h 1600"/>
              <a:gd name="T22" fmla="*/ 508000 w 1880"/>
              <a:gd name="T23" fmla="*/ 196850 h 1600"/>
              <a:gd name="T24" fmla="*/ 419100 w 1880"/>
              <a:gd name="T25" fmla="*/ 238125 h 1600"/>
              <a:gd name="T26" fmla="*/ 330200 w 1880"/>
              <a:gd name="T27" fmla="*/ 279400 h 1600"/>
              <a:gd name="T28" fmla="*/ 244475 w 1880"/>
              <a:gd name="T29" fmla="*/ 327025 h 1600"/>
              <a:gd name="T30" fmla="*/ 161925 w 1880"/>
              <a:gd name="T31" fmla="*/ 377825 h 1600"/>
              <a:gd name="T32" fmla="*/ 79375 w 1880"/>
              <a:gd name="T33" fmla="*/ 428625 h 1600"/>
              <a:gd name="T34" fmla="*/ 0 w 1880"/>
              <a:gd name="T35" fmla="*/ 485775 h 1600"/>
              <a:gd name="T36" fmla="*/ 1492250 w 1880"/>
              <a:gd name="T37" fmla="*/ 2540000 h 1600"/>
              <a:gd name="T38" fmla="*/ 1492250 w 1880"/>
              <a:gd name="T39" fmla="*/ 2540000 h 1600"/>
              <a:gd name="T40" fmla="*/ 2984500 w 1880"/>
              <a:gd name="T41" fmla="*/ 485775 h 1600"/>
              <a:gd name="T42" fmla="*/ 2984500 w 1880"/>
              <a:gd name="T43" fmla="*/ 485775 h 1600"/>
              <a:gd name="T44" fmla="*/ 2905125 w 1880"/>
              <a:gd name="T45" fmla="*/ 428625 h 1600"/>
              <a:gd name="T46" fmla="*/ 2822575 w 1880"/>
              <a:gd name="T47" fmla="*/ 377825 h 1600"/>
              <a:gd name="T48" fmla="*/ 2740025 w 1880"/>
              <a:gd name="T49" fmla="*/ 327025 h 1600"/>
              <a:gd name="T50" fmla="*/ 2654300 w 1880"/>
              <a:gd name="T51" fmla="*/ 279400 h 1600"/>
              <a:gd name="T52" fmla="*/ 2565400 w 1880"/>
              <a:gd name="T53" fmla="*/ 238125 h 1600"/>
              <a:gd name="T54" fmla="*/ 2476500 w 1880"/>
              <a:gd name="T55" fmla="*/ 196850 h 1600"/>
              <a:gd name="T56" fmla="*/ 2384425 w 1880"/>
              <a:gd name="T57" fmla="*/ 161925 h 1600"/>
              <a:gd name="T58" fmla="*/ 2292350 w 1880"/>
              <a:gd name="T59" fmla="*/ 127000 h 1600"/>
              <a:gd name="T60" fmla="*/ 2197100 w 1880"/>
              <a:gd name="T61" fmla="*/ 98425 h 1600"/>
              <a:gd name="T62" fmla="*/ 2098675 w 1880"/>
              <a:gd name="T63" fmla="*/ 73025 h 1600"/>
              <a:gd name="T64" fmla="*/ 2000250 w 1880"/>
              <a:gd name="T65" fmla="*/ 50800 h 1600"/>
              <a:gd name="T66" fmla="*/ 1901825 w 1880"/>
              <a:gd name="T67" fmla="*/ 31750 h 1600"/>
              <a:gd name="T68" fmla="*/ 1800225 w 1880"/>
              <a:gd name="T69" fmla="*/ 19050 h 1600"/>
              <a:gd name="T70" fmla="*/ 1698625 w 1880"/>
              <a:gd name="T71" fmla="*/ 9525 h 1600"/>
              <a:gd name="T72" fmla="*/ 1597025 w 1880"/>
              <a:gd name="T73" fmla="*/ 3175 h 1600"/>
              <a:gd name="T74" fmla="*/ 1492250 w 1880"/>
              <a:gd name="T75" fmla="*/ 0 h 1600"/>
              <a:gd name="T76" fmla="*/ 1492250 w 1880"/>
              <a:gd name="T77" fmla="*/ 0 h 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80" h="1600">
                <a:moveTo>
                  <a:pt x="940" y="0"/>
                </a:moveTo>
                <a:lnTo>
                  <a:pt x="940" y="0"/>
                </a:lnTo>
                <a:lnTo>
                  <a:pt x="874" y="2"/>
                </a:lnTo>
                <a:lnTo>
                  <a:pt x="810" y="6"/>
                </a:lnTo>
                <a:lnTo>
                  <a:pt x="746" y="12"/>
                </a:lnTo>
                <a:lnTo>
                  <a:pt x="682" y="20"/>
                </a:lnTo>
                <a:lnTo>
                  <a:pt x="620" y="32"/>
                </a:lnTo>
                <a:lnTo>
                  <a:pt x="558" y="46"/>
                </a:lnTo>
                <a:lnTo>
                  <a:pt x="496" y="62"/>
                </a:lnTo>
                <a:lnTo>
                  <a:pt x="438" y="80"/>
                </a:lnTo>
                <a:lnTo>
                  <a:pt x="378" y="102"/>
                </a:lnTo>
                <a:lnTo>
                  <a:pt x="320" y="124"/>
                </a:lnTo>
                <a:lnTo>
                  <a:pt x="264" y="150"/>
                </a:lnTo>
                <a:lnTo>
                  <a:pt x="208" y="176"/>
                </a:lnTo>
                <a:lnTo>
                  <a:pt x="154" y="206"/>
                </a:lnTo>
                <a:lnTo>
                  <a:pt x="102" y="238"/>
                </a:lnTo>
                <a:lnTo>
                  <a:pt x="50" y="270"/>
                </a:lnTo>
                <a:lnTo>
                  <a:pt x="0" y="306"/>
                </a:lnTo>
                <a:lnTo>
                  <a:pt x="940" y="1600"/>
                </a:lnTo>
                <a:lnTo>
                  <a:pt x="1880" y="306"/>
                </a:lnTo>
                <a:lnTo>
                  <a:pt x="1830" y="270"/>
                </a:lnTo>
                <a:lnTo>
                  <a:pt x="1778" y="238"/>
                </a:lnTo>
                <a:lnTo>
                  <a:pt x="1726" y="206"/>
                </a:lnTo>
                <a:lnTo>
                  <a:pt x="1672" y="176"/>
                </a:lnTo>
                <a:lnTo>
                  <a:pt x="1616" y="150"/>
                </a:lnTo>
                <a:lnTo>
                  <a:pt x="1560" y="124"/>
                </a:lnTo>
                <a:lnTo>
                  <a:pt x="1502" y="102"/>
                </a:lnTo>
                <a:lnTo>
                  <a:pt x="1444" y="80"/>
                </a:lnTo>
                <a:lnTo>
                  <a:pt x="1384" y="62"/>
                </a:lnTo>
                <a:lnTo>
                  <a:pt x="1322" y="46"/>
                </a:lnTo>
                <a:lnTo>
                  <a:pt x="1260" y="32"/>
                </a:lnTo>
                <a:lnTo>
                  <a:pt x="1198" y="20"/>
                </a:lnTo>
                <a:lnTo>
                  <a:pt x="1134" y="12"/>
                </a:lnTo>
                <a:lnTo>
                  <a:pt x="1070" y="6"/>
                </a:lnTo>
                <a:lnTo>
                  <a:pt x="1006" y="2"/>
                </a:lnTo>
                <a:lnTo>
                  <a:pt x="940" y="0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22862" y="3157304"/>
            <a:ext cx="25705" cy="10189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37099" y="3905994"/>
            <a:ext cx="1011468" cy="29241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22861" y="3945108"/>
            <a:ext cx="989778" cy="25329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22860" y="4198404"/>
            <a:ext cx="650710" cy="75552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21156" y="2991297"/>
            <a:ext cx="0" cy="1048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168074" y="3823684"/>
            <a:ext cx="930020" cy="2744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6" idx="0"/>
          </p:cNvCxnSpPr>
          <p:nvPr/>
        </p:nvCxnSpPr>
        <p:spPr>
          <a:xfrm>
            <a:off x="7168074" y="4116321"/>
            <a:ext cx="637722" cy="83400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6" idx="0"/>
          </p:cNvCxnSpPr>
          <p:nvPr/>
        </p:nvCxnSpPr>
        <p:spPr>
          <a:xfrm flipH="1">
            <a:off x="6563559" y="4116321"/>
            <a:ext cx="604515" cy="79652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173152" y="3777037"/>
            <a:ext cx="953080" cy="3192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38" descr="button6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04" y="3046310"/>
            <a:ext cx="492042" cy="49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8" descr="button6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537" y="2325734"/>
            <a:ext cx="492042" cy="49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53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3910818" y="1162098"/>
            <a:ext cx="5205046" cy="512132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3910817" y="1668536"/>
            <a:ext cx="2540000" cy="2838450"/>
          </a:xfrm>
          <a:custGeom>
            <a:avLst/>
            <a:gdLst>
              <a:gd name="T0" fmla="*/ 1047750 w 1600"/>
              <a:gd name="T1" fmla="*/ 0 h 1788"/>
              <a:gd name="T2" fmla="*/ 1047750 w 1600"/>
              <a:gd name="T3" fmla="*/ 0 h 1788"/>
              <a:gd name="T4" fmla="*/ 968375 w 1600"/>
              <a:gd name="T5" fmla="*/ 60325 h 1788"/>
              <a:gd name="T6" fmla="*/ 892175 w 1600"/>
              <a:gd name="T7" fmla="*/ 123825 h 1788"/>
              <a:gd name="T8" fmla="*/ 815975 w 1600"/>
              <a:gd name="T9" fmla="*/ 187325 h 1788"/>
              <a:gd name="T10" fmla="*/ 746125 w 1600"/>
              <a:gd name="T11" fmla="*/ 257175 h 1788"/>
              <a:gd name="T12" fmla="*/ 676275 w 1600"/>
              <a:gd name="T13" fmla="*/ 327025 h 1788"/>
              <a:gd name="T14" fmla="*/ 609600 w 1600"/>
              <a:gd name="T15" fmla="*/ 403225 h 1788"/>
              <a:gd name="T16" fmla="*/ 549275 w 1600"/>
              <a:gd name="T17" fmla="*/ 479425 h 1788"/>
              <a:gd name="T18" fmla="*/ 488950 w 1600"/>
              <a:gd name="T19" fmla="*/ 558800 h 1788"/>
              <a:gd name="T20" fmla="*/ 431800 w 1600"/>
              <a:gd name="T21" fmla="*/ 638175 h 1788"/>
              <a:gd name="T22" fmla="*/ 377825 w 1600"/>
              <a:gd name="T23" fmla="*/ 723900 h 1788"/>
              <a:gd name="T24" fmla="*/ 327025 w 1600"/>
              <a:gd name="T25" fmla="*/ 809625 h 1788"/>
              <a:gd name="T26" fmla="*/ 279400 w 1600"/>
              <a:gd name="T27" fmla="*/ 898525 h 1788"/>
              <a:gd name="T28" fmla="*/ 234950 w 1600"/>
              <a:gd name="T29" fmla="*/ 987425 h 1788"/>
              <a:gd name="T30" fmla="*/ 193675 w 1600"/>
              <a:gd name="T31" fmla="*/ 1079500 h 1788"/>
              <a:gd name="T32" fmla="*/ 158750 w 1600"/>
              <a:gd name="T33" fmla="*/ 1174750 h 1788"/>
              <a:gd name="T34" fmla="*/ 123825 w 1600"/>
              <a:gd name="T35" fmla="*/ 1270000 h 1788"/>
              <a:gd name="T36" fmla="*/ 123825 w 1600"/>
              <a:gd name="T37" fmla="*/ 1270000 h 1788"/>
              <a:gd name="T38" fmla="*/ 95250 w 1600"/>
              <a:gd name="T39" fmla="*/ 1362075 h 1788"/>
              <a:gd name="T40" fmla="*/ 69850 w 1600"/>
              <a:gd name="T41" fmla="*/ 1457325 h 1788"/>
              <a:gd name="T42" fmla="*/ 50800 w 1600"/>
              <a:gd name="T43" fmla="*/ 1552575 h 1788"/>
              <a:gd name="T44" fmla="*/ 31750 w 1600"/>
              <a:gd name="T45" fmla="*/ 1651000 h 1788"/>
              <a:gd name="T46" fmla="*/ 19050 w 1600"/>
              <a:gd name="T47" fmla="*/ 1749425 h 1788"/>
              <a:gd name="T48" fmla="*/ 9525 w 1600"/>
              <a:gd name="T49" fmla="*/ 1851025 h 1788"/>
              <a:gd name="T50" fmla="*/ 3175 w 1600"/>
              <a:gd name="T51" fmla="*/ 1952625 h 1788"/>
              <a:gd name="T52" fmla="*/ 0 w 1600"/>
              <a:gd name="T53" fmla="*/ 2054225 h 1788"/>
              <a:gd name="T54" fmla="*/ 0 w 1600"/>
              <a:gd name="T55" fmla="*/ 2054225 h 1788"/>
              <a:gd name="T56" fmla="*/ 3175 w 1600"/>
              <a:gd name="T57" fmla="*/ 2155825 h 1788"/>
              <a:gd name="T58" fmla="*/ 9525 w 1600"/>
              <a:gd name="T59" fmla="*/ 2257425 h 1788"/>
              <a:gd name="T60" fmla="*/ 19050 w 1600"/>
              <a:gd name="T61" fmla="*/ 2359025 h 1788"/>
              <a:gd name="T62" fmla="*/ 31750 w 1600"/>
              <a:gd name="T63" fmla="*/ 2457450 h 1788"/>
              <a:gd name="T64" fmla="*/ 50800 w 1600"/>
              <a:gd name="T65" fmla="*/ 2555875 h 1788"/>
              <a:gd name="T66" fmla="*/ 69850 w 1600"/>
              <a:gd name="T67" fmla="*/ 2651125 h 1788"/>
              <a:gd name="T68" fmla="*/ 95250 w 1600"/>
              <a:gd name="T69" fmla="*/ 2746375 h 1788"/>
              <a:gd name="T70" fmla="*/ 123825 w 1600"/>
              <a:gd name="T71" fmla="*/ 2838450 h 1788"/>
              <a:gd name="T72" fmla="*/ 2540000 w 1600"/>
              <a:gd name="T73" fmla="*/ 2054225 h 1788"/>
              <a:gd name="T74" fmla="*/ 2540000 w 1600"/>
              <a:gd name="T75" fmla="*/ 2054225 h 1788"/>
              <a:gd name="T76" fmla="*/ 1047750 w 1600"/>
              <a:gd name="T77" fmla="*/ 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660" y="0"/>
                </a:moveTo>
                <a:lnTo>
                  <a:pt x="660" y="0"/>
                </a:lnTo>
                <a:lnTo>
                  <a:pt x="610" y="38"/>
                </a:lnTo>
                <a:lnTo>
                  <a:pt x="562" y="78"/>
                </a:lnTo>
                <a:lnTo>
                  <a:pt x="514" y="118"/>
                </a:lnTo>
                <a:lnTo>
                  <a:pt x="470" y="162"/>
                </a:lnTo>
                <a:lnTo>
                  <a:pt x="426" y="206"/>
                </a:lnTo>
                <a:lnTo>
                  <a:pt x="384" y="254"/>
                </a:lnTo>
                <a:lnTo>
                  <a:pt x="346" y="302"/>
                </a:lnTo>
                <a:lnTo>
                  <a:pt x="308" y="352"/>
                </a:lnTo>
                <a:lnTo>
                  <a:pt x="272" y="402"/>
                </a:lnTo>
                <a:lnTo>
                  <a:pt x="238" y="456"/>
                </a:lnTo>
                <a:lnTo>
                  <a:pt x="206" y="510"/>
                </a:lnTo>
                <a:lnTo>
                  <a:pt x="176" y="566"/>
                </a:lnTo>
                <a:lnTo>
                  <a:pt x="148" y="622"/>
                </a:lnTo>
                <a:lnTo>
                  <a:pt x="122" y="680"/>
                </a:lnTo>
                <a:lnTo>
                  <a:pt x="100" y="740"/>
                </a:lnTo>
                <a:lnTo>
                  <a:pt x="78" y="800"/>
                </a:lnTo>
                <a:lnTo>
                  <a:pt x="60" y="858"/>
                </a:lnTo>
                <a:lnTo>
                  <a:pt x="44" y="918"/>
                </a:lnTo>
                <a:lnTo>
                  <a:pt x="32" y="978"/>
                </a:lnTo>
                <a:lnTo>
                  <a:pt x="20" y="1040"/>
                </a:lnTo>
                <a:lnTo>
                  <a:pt x="12" y="1102"/>
                </a:lnTo>
                <a:lnTo>
                  <a:pt x="6" y="1166"/>
                </a:lnTo>
                <a:lnTo>
                  <a:pt x="2" y="1230"/>
                </a:lnTo>
                <a:lnTo>
                  <a:pt x="0" y="1294"/>
                </a:lnTo>
                <a:lnTo>
                  <a:pt x="2" y="1358"/>
                </a:lnTo>
                <a:lnTo>
                  <a:pt x="6" y="1422"/>
                </a:lnTo>
                <a:lnTo>
                  <a:pt x="12" y="1486"/>
                </a:lnTo>
                <a:lnTo>
                  <a:pt x="20" y="1548"/>
                </a:lnTo>
                <a:lnTo>
                  <a:pt x="32" y="1610"/>
                </a:lnTo>
                <a:lnTo>
                  <a:pt x="44" y="1670"/>
                </a:lnTo>
                <a:lnTo>
                  <a:pt x="60" y="1730"/>
                </a:lnTo>
                <a:lnTo>
                  <a:pt x="78" y="1788"/>
                </a:lnTo>
                <a:lnTo>
                  <a:pt x="1600" y="1294"/>
                </a:lnTo>
                <a:lnTo>
                  <a:pt x="660" y="0"/>
                </a:lnTo>
                <a:close/>
              </a:path>
            </a:pathLst>
          </a:custGeom>
          <a:solidFill>
            <a:srgbClr val="50EC2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021090" y="1162097"/>
            <a:ext cx="2984500" cy="2601989"/>
          </a:xfrm>
          <a:custGeom>
            <a:avLst/>
            <a:gdLst>
              <a:gd name="T0" fmla="*/ 1492250 w 1880"/>
              <a:gd name="T1" fmla="*/ 0 h 1600"/>
              <a:gd name="T2" fmla="*/ 1492250 w 1880"/>
              <a:gd name="T3" fmla="*/ 0 h 1600"/>
              <a:gd name="T4" fmla="*/ 1387475 w 1880"/>
              <a:gd name="T5" fmla="*/ 3175 h 1600"/>
              <a:gd name="T6" fmla="*/ 1285875 w 1880"/>
              <a:gd name="T7" fmla="*/ 9525 h 1600"/>
              <a:gd name="T8" fmla="*/ 1184275 w 1880"/>
              <a:gd name="T9" fmla="*/ 19050 h 1600"/>
              <a:gd name="T10" fmla="*/ 1082675 w 1880"/>
              <a:gd name="T11" fmla="*/ 31750 h 1600"/>
              <a:gd name="T12" fmla="*/ 984250 w 1880"/>
              <a:gd name="T13" fmla="*/ 50800 h 1600"/>
              <a:gd name="T14" fmla="*/ 885825 w 1880"/>
              <a:gd name="T15" fmla="*/ 73025 h 1600"/>
              <a:gd name="T16" fmla="*/ 787400 w 1880"/>
              <a:gd name="T17" fmla="*/ 98425 h 1600"/>
              <a:gd name="T18" fmla="*/ 695325 w 1880"/>
              <a:gd name="T19" fmla="*/ 127000 h 1600"/>
              <a:gd name="T20" fmla="*/ 600075 w 1880"/>
              <a:gd name="T21" fmla="*/ 161925 h 1600"/>
              <a:gd name="T22" fmla="*/ 508000 w 1880"/>
              <a:gd name="T23" fmla="*/ 196850 h 1600"/>
              <a:gd name="T24" fmla="*/ 419100 w 1880"/>
              <a:gd name="T25" fmla="*/ 238125 h 1600"/>
              <a:gd name="T26" fmla="*/ 330200 w 1880"/>
              <a:gd name="T27" fmla="*/ 279400 h 1600"/>
              <a:gd name="T28" fmla="*/ 244475 w 1880"/>
              <a:gd name="T29" fmla="*/ 327025 h 1600"/>
              <a:gd name="T30" fmla="*/ 161925 w 1880"/>
              <a:gd name="T31" fmla="*/ 377825 h 1600"/>
              <a:gd name="T32" fmla="*/ 79375 w 1880"/>
              <a:gd name="T33" fmla="*/ 428625 h 1600"/>
              <a:gd name="T34" fmla="*/ 0 w 1880"/>
              <a:gd name="T35" fmla="*/ 485775 h 1600"/>
              <a:gd name="T36" fmla="*/ 1492250 w 1880"/>
              <a:gd name="T37" fmla="*/ 2540000 h 1600"/>
              <a:gd name="T38" fmla="*/ 1492250 w 1880"/>
              <a:gd name="T39" fmla="*/ 2540000 h 1600"/>
              <a:gd name="T40" fmla="*/ 2984500 w 1880"/>
              <a:gd name="T41" fmla="*/ 485775 h 1600"/>
              <a:gd name="T42" fmla="*/ 2984500 w 1880"/>
              <a:gd name="T43" fmla="*/ 485775 h 1600"/>
              <a:gd name="T44" fmla="*/ 2905125 w 1880"/>
              <a:gd name="T45" fmla="*/ 428625 h 1600"/>
              <a:gd name="T46" fmla="*/ 2822575 w 1880"/>
              <a:gd name="T47" fmla="*/ 377825 h 1600"/>
              <a:gd name="T48" fmla="*/ 2740025 w 1880"/>
              <a:gd name="T49" fmla="*/ 327025 h 1600"/>
              <a:gd name="T50" fmla="*/ 2654300 w 1880"/>
              <a:gd name="T51" fmla="*/ 279400 h 1600"/>
              <a:gd name="T52" fmla="*/ 2565400 w 1880"/>
              <a:gd name="T53" fmla="*/ 238125 h 1600"/>
              <a:gd name="T54" fmla="*/ 2476500 w 1880"/>
              <a:gd name="T55" fmla="*/ 196850 h 1600"/>
              <a:gd name="T56" fmla="*/ 2384425 w 1880"/>
              <a:gd name="T57" fmla="*/ 161925 h 1600"/>
              <a:gd name="T58" fmla="*/ 2292350 w 1880"/>
              <a:gd name="T59" fmla="*/ 127000 h 1600"/>
              <a:gd name="T60" fmla="*/ 2197100 w 1880"/>
              <a:gd name="T61" fmla="*/ 98425 h 1600"/>
              <a:gd name="T62" fmla="*/ 2098675 w 1880"/>
              <a:gd name="T63" fmla="*/ 73025 h 1600"/>
              <a:gd name="T64" fmla="*/ 2000250 w 1880"/>
              <a:gd name="T65" fmla="*/ 50800 h 1600"/>
              <a:gd name="T66" fmla="*/ 1901825 w 1880"/>
              <a:gd name="T67" fmla="*/ 31750 h 1600"/>
              <a:gd name="T68" fmla="*/ 1800225 w 1880"/>
              <a:gd name="T69" fmla="*/ 19050 h 1600"/>
              <a:gd name="T70" fmla="*/ 1698625 w 1880"/>
              <a:gd name="T71" fmla="*/ 9525 h 1600"/>
              <a:gd name="T72" fmla="*/ 1597025 w 1880"/>
              <a:gd name="T73" fmla="*/ 3175 h 1600"/>
              <a:gd name="T74" fmla="*/ 1492250 w 1880"/>
              <a:gd name="T75" fmla="*/ 0 h 1600"/>
              <a:gd name="T76" fmla="*/ 1492250 w 1880"/>
              <a:gd name="T77" fmla="*/ 0 h 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80" h="1600">
                <a:moveTo>
                  <a:pt x="940" y="0"/>
                </a:moveTo>
                <a:lnTo>
                  <a:pt x="940" y="0"/>
                </a:lnTo>
                <a:lnTo>
                  <a:pt x="874" y="2"/>
                </a:lnTo>
                <a:lnTo>
                  <a:pt x="810" y="6"/>
                </a:lnTo>
                <a:lnTo>
                  <a:pt x="746" y="12"/>
                </a:lnTo>
                <a:lnTo>
                  <a:pt x="682" y="20"/>
                </a:lnTo>
                <a:lnTo>
                  <a:pt x="620" y="32"/>
                </a:lnTo>
                <a:lnTo>
                  <a:pt x="558" y="46"/>
                </a:lnTo>
                <a:lnTo>
                  <a:pt x="496" y="62"/>
                </a:lnTo>
                <a:lnTo>
                  <a:pt x="438" y="80"/>
                </a:lnTo>
                <a:lnTo>
                  <a:pt x="378" y="102"/>
                </a:lnTo>
                <a:lnTo>
                  <a:pt x="320" y="124"/>
                </a:lnTo>
                <a:lnTo>
                  <a:pt x="264" y="150"/>
                </a:lnTo>
                <a:lnTo>
                  <a:pt x="208" y="176"/>
                </a:lnTo>
                <a:lnTo>
                  <a:pt x="154" y="206"/>
                </a:lnTo>
                <a:lnTo>
                  <a:pt x="102" y="238"/>
                </a:lnTo>
                <a:lnTo>
                  <a:pt x="50" y="270"/>
                </a:lnTo>
                <a:lnTo>
                  <a:pt x="0" y="306"/>
                </a:lnTo>
                <a:lnTo>
                  <a:pt x="940" y="1600"/>
                </a:lnTo>
                <a:lnTo>
                  <a:pt x="1880" y="306"/>
                </a:lnTo>
                <a:lnTo>
                  <a:pt x="1830" y="270"/>
                </a:lnTo>
                <a:lnTo>
                  <a:pt x="1778" y="238"/>
                </a:lnTo>
                <a:lnTo>
                  <a:pt x="1726" y="206"/>
                </a:lnTo>
                <a:lnTo>
                  <a:pt x="1672" y="176"/>
                </a:lnTo>
                <a:lnTo>
                  <a:pt x="1616" y="150"/>
                </a:lnTo>
                <a:lnTo>
                  <a:pt x="1560" y="124"/>
                </a:lnTo>
                <a:lnTo>
                  <a:pt x="1502" y="102"/>
                </a:lnTo>
                <a:lnTo>
                  <a:pt x="1444" y="80"/>
                </a:lnTo>
                <a:lnTo>
                  <a:pt x="1384" y="62"/>
                </a:lnTo>
                <a:lnTo>
                  <a:pt x="1322" y="46"/>
                </a:lnTo>
                <a:lnTo>
                  <a:pt x="1260" y="32"/>
                </a:lnTo>
                <a:lnTo>
                  <a:pt x="1198" y="20"/>
                </a:lnTo>
                <a:lnTo>
                  <a:pt x="1134" y="12"/>
                </a:lnTo>
                <a:lnTo>
                  <a:pt x="1070" y="6"/>
                </a:lnTo>
                <a:lnTo>
                  <a:pt x="1006" y="2"/>
                </a:lnTo>
                <a:lnTo>
                  <a:pt x="940" y="0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575863" y="1668536"/>
            <a:ext cx="2540000" cy="2838450"/>
          </a:xfrm>
          <a:custGeom>
            <a:avLst/>
            <a:gdLst>
              <a:gd name="T0" fmla="*/ 2416175 w 1600"/>
              <a:gd name="T1" fmla="*/ 1270000 h 1788"/>
              <a:gd name="T2" fmla="*/ 2416175 w 1600"/>
              <a:gd name="T3" fmla="*/ 1270000 h 1788"/>
              <a:gd name="T4" fmla="*/ 2384425 w 1600"/>
              <a:gd name="T5" fmla="*/ 1174750 h 1788"/>
              <a:gd name="T6" fmla="*/ 2346325 w 1600"/>
              <a:gd name="T7" fmla="*/ 1079500 h 1788"/>
              <a:gd name="T8" fmla="*/ 2305050 w 1600"/>
              <a:gd name="T9" fmla="*/ 987425 h 1788"/>
              <a:gd name="T10" fmla="*/ 2260600 w 1600"/>
              <a:gd name="T11" fmla="*/ 898525 h 1788"/>
              <a:gd name="T12" fmla="*/ 2212975 w 1600"/>
              <a:gd name="T13" fmla="*/ 809625 h 1788"/>
              <a:gd name="T14" fmla="*/ 2165350 w 1600"/>
              <a:gd name="T15" fmla="*/ 723900 h 1788"/>
              <a:gd name="T16" fmla="*/ 2111375 w 1600"/>
              <a:gd name="T17" fmla="*/ 638175 h 1788"/>
              <a:gd name="T18" fmla="*/ 2054225 w 1600"/>
              <a:gd name="T19" fmla="*/ 558800 h 1788"/>
              <a:gd name="T20" fmla="*/ 1993900 w 1600"/>
              <a:gd name="T21" fmla="*/ 479425 h 1788"/>
              <a:gd name="T22" fmla="*/ 1930400 w 1600"/>
              <a:gd name="T23" fmla="*/ 403225 h 1788"/>
              <a:gd name="T24" fmla="*/ 1863725 w 1600"/>
              <a:gd name="T25" fmla="*/ 327025 h 1788"/>
              <a:gd name="T26" fmla="*/ 1793875 w 1600"/>
              <a:gd name="T27" fmla="*/ 257175 h 1788"/>
              <a:gd name="T28" fmla="*/ 1724025 w 1600"/>
              <a:gd name="T29" fmla="*/ 187325 h 1788"/>
              <a:gd name="T30" fmla="*/ 1647825 w 1600"/>
              <a:gd name="T31" fmla="*/ 123825 h 1788"/>
              <a:gd name="T32" fmla="*/ 1571625 w 1600"/>
              <a:gd name="T33" fmla="*/ 60325 h 1788"/>
              <a:gd name="T34" fmla="*/ 1492250 w 1600"/>
              <a:gd name="T35" fmla="*/ 0 h 1788"/>
              <a:gd name="T36" fmla="*/ 0 w 1600"/>
              <a:gd name="T37" fmla="*/ 2054225 h 1788"/>
              <a:gd name="T38" fmla="*/ 2416175 w 1600"/>
              <a:gd name="T39" fmla="*/ 2838450 h 1788"/>
              <a:gd name="T40" fmla="*/ 2416175 w 1600"/>
              <a:gd name="T41" fmla="*/ 2838450 h 1788"/>
              <a:gd name="T42" fmla="*/ 2444750 w 1600"/>
              <a:gd name="T43" fmla="*/ 2746375 h 1788"/>
              <a:gd name="T44" fmla="*/ 2470150 w 1600"/>
              <a:gd name="T45" fmla="*/ 2651125 h 1788"/>
              <a:gd name="T46" fmla="*/ 2492375 w 1600"/>
              <a:gd name="T47" fmla="*/ 2555875 h 1788"/>
              <a:gd name="T48" fmla="*/ 2508250 w 1600"/>
              <a:gd name="T49" fmla="*/ 2457450 h 1788"/>
              <a:gd name="T50" fmla="*/ 2520950 w 1600"/>
              <a:gd name="T51" fmla="*/ 2359025 h 1788"/>
              <a:gd name="T52" fmla="*/ 2533650 w 1600"/>
              <a:gd name="T53" fmla="*/ 2257425 h 1788"/>
              <a:gd name="T54" fmla="*/ 2536825 w 1600"/>
              <a:gd name="T55" fmla="*/ 2155825 h 1788"/>
              <a:gd name="T56" fmla="*/ 2540000 w 1600"/>
              <a:gd name="T57" fmla="*/ 2054225 h 1788"/>
              <a:gd name="T58" fmla="*/ 2540000 w 1600"/>
              <a:gd name="T59" fmla="*/ 2054225 h 1788"/>
              <a:gd name="T60" fmla="*/ 2536825 w 1600"/>
              <a:gd name="T61" fmla="*/ 1952625 h 1788"/>
              <a:gd name="T62" fmla="*/ 2533650 w 1600"/>
              <a:gd name="T63" fmla="*/ 1851025 h 1788"/>
              <a:gd name="T64" fmla="*/ 2520950 w 1600"/>
              <a:gd name="T65" fmla="*/ 1749425 h 1788"/>
              <a:gd name="T66" fmla="*/ 2508250 w 1600"/>
              <a:gd name="T67" fmla="*/ 1651000 h 1788"/>
              <a:gd name="T68" fmla="*/ 2492375 w 1600"/>
              <a:gd name="T69" fmla="*/ 1552575 h 1788"/>
              <a:gd name="T70" fmla="*/ 2470150 w 1600"/>
              <a:gd name="T71" fmla="*/ 1457325 h 1788"/>
              <a:gd name="T72" fmla="*/ 2444750 w 1600"/>
              <a:gd name="T73" fmla="*/ 1362075 h 1788"/>
              <a:gd name="T74" fmla="*/ 2416175 w 1600"/>
              <a:gd name="T75" fmla="*/ 1270000 h 1788"/>
              <a:gd name="T76" fmla="*/ 2416175 w 1600"/>
              <a:gd name="T77" fmla="*/ 1270000 h 178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600" h="1788">
                <a:moveTo>
                  <a:pt x="1522" y="800"/>
                </a:moveTo>
                <a:lnTo>
                  <a:pt x="1522" y="800"/>
                </a:lnTo>
                <a:lnTo>
                  <a:pt x="1502" y="740"/>
                </a:lnTo>
                <a:lnTo>
                  <a:pt x="1478" y="680"/>
                </a:lnTo>
                <a:lnTo>
                  <a:pt x="1452" y="622"/>
                </a:lnTo>
                <a:lnTo>
                  <a:pt x="1424" y="566"/>
                </a:lnTo>
                <a:lnTo>
                  <a:pt x="1394" y="510"/>
                </a:lnTo>
                <a:lnTo>
                  <a:pt x="1364" y="456"/>
                </a:lnTo>
                <a:lnTo>
                  <a:pt x="1330" y="402"/>
                </a:lnTo>
                <a:lnTo>
                  <a:pt x="1294" y="352"/>
                </a:lnTo>
                <a:lnTo>
                  <a:pt x="1256" y="302"/>
                </a:lnTo>
                <a:lnTo>
                  <a:pt x="1216" y="254"/>
                </a:lnTo>
                <a:lnTo>
                  <a:pt x="1174" y="206"/>
                </a:lnTo>
                <a:lnTo>
                  <a:pt x="1130" y="162"/>
                </a:lnTo>
                <a:lnTo>
                  <a:pt x="1086" y="118"/>
                </a:lnTo>
                <a:lnTo>
                  <a:pt x="1038" y="78"/>
                </a:lnTo>
                <a:lnTo>
                  <a:pt x="990" y="38"/>
                </a:lnTo>
                <a:lnTo>
                  <a:pt x="940" y="0"/>
                </a:lnTo>
                <a:lnTo>
                  <a:pt x="0" y="1294"/>
                </a:lnTo>
                <a:lnTo>
                  <a:pt x="1522" y="1788"/>
                </a:lnTo>
                <a:lnTo>
                  <a:pt x="1540" y="1730"/>
                </a:lnTo>
                <a:lnTo>
                  <a:pt x="1556" y="1670"/>
                </a:lnTo>
                <a:lnTo>
                  <a:pt x="1570" y="1610"/>
                </a:lnTo>
                <a:lnTo>
                  <a:pt x="1580" y="1548"/>
                </a:lnTo>
                <a:lnTo>
                  <a:pt x="1588" y="1486"/>
                </a:lnTo>
                <a:lnTo>
                  <a:pt x="1596" y="1422"/>
                </a:lnTo>
                <a:lnTo>
                  <a:pt x="1598" y="1358"/>
                </a:lnTo>
                <a:lnTo>
                  <a:pt x="1600" y="1294"/>
                </a:lnTo>
                <a:lnTo>
                  <a:pt x="1598" y="1230"/>
                </a:lnTo>
                <a:lnTo>
                  <a:pt x="1596" y="1166"/>
                </a:lnTo>
                <a:lnTo>
                  <a:pt x="1588" y="1102"/>
                </a:lnTo>
                <a:lnTo>
                  <a:pt x="1580" y="1040"/>
                </a:lnTo>
                <a:lnTo>
                  <a:pt x="1570" y="978"/>
                </a:lnTo>
                <a:lnTo>
                  <a:pt x="1556" y="918"/>
                </a:lnTo>
                <a:lnTo>
                  <a:pt x="1540" y="858"/>
                </a:lnTo>
                <a:lnTo>
                  <a:pt x="1522" y="800"/>
                </a:lnTo>
                <a:close/>
              </a:path>
            </a:pathLst>
          </a:custGeom>
          <a:solidFill>
            <a:srgbClr val="FBFB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513340" y="3743424"/>
            <a:ext cx="2416175" cy="2540000"/>
          </a:xfrm>
          <a:custGeom>
            <a:avLst/>
            <a:gdLst>
              <a:gd name="T0" fmla="*/ 0 w 1522"/>
              <a:gd name="T1" fmla="*/ 0 h 1600"/>
              <a:gd name="T2" fmla="*/ 0 w 1522"/>
              <a:gd name="T3" fmla="*/ 0 h 1600"/>
              <a:gd name="T4" fmla="*/ 0 w 1522"/>
              <a:gd name="T5" fmla="*/ 2540000 h 1600"/>
              <a:gd name="T6" fmla="*/ 0 w 1522"/>
              <a:gd name="T7" fmla="*/ 2540000 h 1600"/>
              <a:gd name="T8" fmla="*/ 104775 w 1522"/>
              <a:gd name="T9" fmla="*/ 2536825 h 1600"/>
              <a:gd name="T10" fmla="*/ 206375 w 1522"/>
              <a:gd name="T11" fmla="*/ 2530475 h 1600"/>
              <a:gd name="T12" fmla="*/ 307975 w 1522"/>
              <a:gd name="T13" fmla="*/ 2520950 h 1600"/>
              <a:gd name="T14" fmla="*/ 409575 w 1522"/>
              <a:gd name="T15" fmla="*/ 2508250 h 1600"/>
              <a:gd name="T16" fmla="*/ 508000 w 1522"/>
              <a:gd name="T17" fmla="*/ 2489200 h 1600"/>
              <a:gd name="T18" fmla="*/ 606425 w 1522"/>
              <a:gd name="T19" fmla="*/ 2466975 h 1600"/>
              <a:gd name="T20" fmla="*/ 704850 w 1522"/>
              <a:gd name="T21" fmla="*/ 2441575 h 1600"/>
              <a:gd name="T22" fmla="*/ 800100 w 1522"/>
              <a:gd name="T23" fmla="*/ 2413000 h 1600"/>
              <a:gd name="T24" fmla="*/ 892175 w 1522"/>
              <a:gd name="T25" fmla="*/ 2378075 h 1600"/>
              <a:gd name="T26" fmla="*/ 984250 w 1522"/>
              <a:gd name="T27" fmla="*/ 2343150 h 1600"/>
              <a:gd name="T28" fmla="*/ 1073150 w 1522"/>
              <a:gd name="T29" fmla="*/ 2301875 h 1600"/>
              <a:gd name="T30" fmla="*/ 1162050 w 1522"/>
              <a:gd name="T31" fmla="*/ 2260600 h 1600"/>
              <a:gd name="T32" fmla="*/ 1247775 w 1522"/>
              <a:gd name="T33" fmla="*/ 2212975 h 1600"/>
              <a:gd name="T34" fmla="*/ 1330325 w 1522"/>
              <a:gd name="T35" fmla="*/ 2162175 h 1600"/>
              <a:gd name="T36" fmla="*/ 1412875 w 1522"/>
              <a:gd name="T37" fmla="*/ 2111375 h 1600"/>
              <a:gd name="T38" fmla="*/ 1492250 w 1522"/>
              <a:gd name="T39" fmla="*/ 2054225 h 1600"/>
              <a:gd name="T40" fmla="*/ 1492250 w 1522"/>
              <a:gd name="T41" fmla="*/ 2054225 h 1600"/>
              <a:gd name="T42" fmla="*/ 1571625 w 1522"/>
              <a:gd name="T43" fmla="*/ 1993900 h 1600"/>
              <a:gd name="T44" fmla="*/ 1647825 w 1522"/>
              <a:gd name="T45" fmla="*/ 1933575 h 1600"/>
              <a:gd name="T46" fmla="*/ 1724025 w 1522"/>
              <a:gd name="T47" fmla="*/ 1866900 h 1600"/>
              <a:gd name="T48" fmla="*/ 1793875 w 1522"/>
              <a:gd name="T49" fmla="*/ 1797050 h 1600"/>
              <a:gd name="T50" fmla="*/ 1863725 w 1522"/>
              <a:gd name="T51" fmla="*/ 1727200 h 1600"/>
              <a:gd name="T52" fmla="*/ 1930400 w 1522"/>
              <a:gd name="T53" fmla="*/ 1651000 h 1600"/>
              <a:gd name="T54" fmla="*/ 1993900 w 1522"/>
              <a:gd name="T55" fmla="*/ 1574800 h 1600"/>
              <a:gd name="T56" fmla="*/ 2054225 w 1522"/>
              <a:gd name="T57" fmla="*/ 1495425 h 1600"/>
              <a:gd name="T58" fmla="*/ 2111375 w 1522"/>
              <a:gd name="T59" fmla="*/ 1416050 h 1600"/>
              <a:gd name="T60" fmla="*/ 2165350 w 1522"/>
              <a:gd name="T61" fmla="*/ 1330325 h 1600"/>
              <a:gd name="T62" fmla="*/ 2212975 w 1522"/>
              <a:gd name="T63" fmla="*/ 1244600 h 1600"/>
              <a:gd name="T64" fmla="*/ 2260600 w 1522"/>
              <a:gd name="T65" fmla="*/ 1155700 h 1600"/>
              <a:gd name="T66" fmla="*/ 2305050 w 1522"/>
              <a:gd name="T67" fmla="*/ 1066800 h 1600"/>
              <a:gd name="T68" fmla="*/ 2346325 w 1522"/>
              <a:gd name="T69" fmla="*/ 974725 h 1600"/>
              <a:gd name="T70" fmla="*/ 2384425 w 1522"/>
              <a:gd name="T71" fmla="*/ 879475 h 1600"/>
              <a:gd name="T72" fmla="*/ 2416175 w 1522"/>
              <a:gd name="T73" fmla="*/ 784225 h 1600"/>
              <a:gd name="T74" fmla="*/ 0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0" y="0"/>
                </a:moveTo>
                <a:lnTo>
                  <a:pt x="0" y="0"/>
                </a:lnTo>
                <a:lnTo>
                  <a:pt x="0" y="1600"/>
                </a:lnTo>
                <a:lnTo>
                  <a:pt x="66" y="1598"/>
                </a:lnTo>
                <a:lnTo>
                  <a:pt x="130" y="1594"/>
                </a:lnTo>
                <a:lnTo>
                  <a:pt x="194" y="1588"/>
                </a:lnTo>
                <a:lnTo>
                  <a:pt x="258" y="1580"/>
                </a:lnTo>
                <a:lnTo>
                  <a:pt x="320" y="1568"/>
                </a:lnTo>
                <a:lnTo>
                  <a:pt x="382" y="1554"/>
                </a:lnTo>
                <a:lnTo>
                  <a:pt x="444" y="1538"/>
                </a:lnTo>
                <a:lnTo>
                  <a:pt x="504" y="1520"/>
                </a:lnTo>
                <a:lnTo>
                  <a:pt x="562" y="1498"/>
                </a:lnTo>
                <a:lnTo>
                  <a:pt x="620" y="1476"/>
                </a:lnTo>
                <a:lnTo>
                  <a:pt x="676" y="1450"/>
                </a:lnTo>
                <a:lnTo>
                  <a:pt x="732" y="1424"/>
                </a:lnTo>
                <a:lnTo>
                  <a:pt x="786" y="1394"/>
                </a:lnTo>
                <a:lnTo>
                  <a:pt x="838" y="1362"/>
                </a:lnTo>
                <a:lnTo>
                  <a:pt x="890" y="1330"/>
                </a:lnTo>
                <a:lnTo>
                  <a:pt x="940" y="1294"/>
                </a:lnTo>
                <a:lnTo>
                  <a:pt x="990" y="1256"/>
                </a:lnTo>
                <a:lnTo>
                  <a:pt x="1038" y="1218"/>
                </a:lnTo>
                <a:lnTo>
                  <a:pt x="1086" y="1176"/>
                </a:lnTo>
                <a:lnTo>
                  <a:pt x="1130" y="1132"/>
                </a:lnTo>
                <a:lnTo>
                  <a:pt x="1174" y="1088"/>
                </a:lnTo>
                <a:lnTo>
                  <a:pt x="1216" y="1040"/>
                </a:lnTo>
                <a:lnTo>
                  <a:pt x="1256" y="992"/>
                </a:lnTo>
                <a:lnTo>
                  <a:pt x="1294" y="942"/>
                </a:lnTo>
                <a:lnTo>
                  <a:pt x="1330" y="892"/>
                </a:lnTo>
                <a:lnTo>
                  <a:pt x="1364" y="838"/>
                </a:lnTo>
                <a:lnTo>
                  <a:pt x="1394" y="784"/>
                </a:lnTo>
                <a:lnTo>
                  <a:pt x="1424" y="728"/>
                </a:lnTo>
                <a:lnTo>
                  <a:pt x="1452" y="672"/>
                </a:lnTo>
                <a:lnTo>
                  <a:pt x="1478" y="614"/>
                </a:lnTo>
                <a:lnTo>
                  <a:pt x="1502" y="554"/>
                </a:lnTo>
                <a:lnTo>
                  <a:pt x="1522" y="494"/>
                </a:lnTo>
                <a:lnTo>
                  <a:pt x="0" y="0"/>
                </a:lnTo>
                <a:close/>
              </a:path>
            </a:pathLst>
          </a:custGeom>
          <a:solidFill>
            <a:srgbClr val="FB8037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4065903" y="3743424"/>
            <a:ext cx="2416175" cy="2540000"/>
          </a:xfrm>
          <a:custGeom>
            <a:avLst/>
            <a:gdLst>
              <a:gd name="T0" fmla="*/ 2416175 w 1522"/>
              <a:gd name="T1" fmla="*/ 0 h 1600"/>
              <a:gd name="T2" fmla="*/ 0 w 1522"/>
              <a:gd name="T3" fmla="*/ 784225 h 1600"/>
              <a:gd name="T4" fmla="*/ 0 w 1522"/>
              <a:gd name="T5" fmla="*/ 784225 h 1600"/>
              <a:gd name="T6" fmla="*/ 34925 w 1522"/>
              <a:gd name="T7" fmla="*/ 879475 h 1600"/>
              <a:gd name="T8" fmla="*/ 69850 w 1522"/>
              <a:gd name="T9" fmla="*/ 974725 h 1600"/>
              <a:gd name="T10" fmla="*/ 111125 w 1522"/>
              <a:gd name="T11" fmla="*/ 1066800 h 1600"/>
              <a:gd name="T12" fmla="*/ 155575 w 1522"/>
              <a:gd name="T13" fmla="*/ 1155700 h 1600"/>
              <a:gd name="T14" fmla="*/ 203200 w 1522"/>
              <a:gd name="T15" fmla="*/ 1244600 h 1600"/>
              <a:gd name="T16" fmla="*/ 254000 w 1522"/>
              <a:gd name="T17" fmla="*/ 1330325 h 1600"/>
              <a:gd name="T18" fmla="*/ 307975 w 1522"/>
              <a:gd name="T19" fmla="*/ 1416050 h 1600"/>
              <a:gd name="T20" fmla="*/ 365125 w 1522"/>
              <a:gd name="T21" fmla="*/ 1495425 h 1600"/>
              <a:gd name="T22" fmla="*/ 425450 w 1522"/>
              <a:gd name="T23" fmla="*/ 1574800 h 1600"/>
              <a:gd name="T24" fmla="*/ 485775 w 1522"/>
              <a:gd name="T25" fmla="*/ 1651000 h 1600"/>
              <a:gd name="T26" fmla="*/ 552450 w 1522"/>
              <a:gd name="T27" fmla="*/ 1727200 h 1600"/>
              <a:gd name="T28" fmla="*/ 622300 w 1522"/>
              <a:gd name="T29" fmla="*/ 1797050 h 1600"/>
              <a:gd name="T30" fmla="*/ 692150 w 1522"/>
              <a:gd name="T31" fmla="*/ 1866900 h 1600"/>
              <a:gd name="T32" fmla="*/ 768350 w 1522"/>
              <a:gd name="T33" fmla="*/ 1933575 h 1600"/>
              <a:gd name="T34" fmla="*/ 844550 w 1522"/>
              <a:gd name="T35" fmla="*/ 1993900 h 1600"/>
              <a:gd name="T36" fmla="*/ 923925 w 1522"/>
              <a:gd name="T37" fmla="*/ 2054225 h 1600"/>
              <a:gd name="T38" fmla="*/ 923925 w 1522"/>
              <a:gd name="T39" fmla="*/ 2054225 h 1600"/>
              <a:gd name="T40" fmla="*/ 1003300 w 1522"/>
              <a:gd name="T41" fmla="*/ 2111375 h 1600"/>
              <a:gd name="T42" fmla="*/ 1085850 w 1522"/>
              <a:gd name="T43" fmla="*/ 2162175 h 1600"/>
              <a:gd name="T44" fmla="*/ 1168400 w 1522"/>
              <a:gd name="T45" fmla="*/ 2212975 h 1600"/>
              <a:gd name="T46" fmla="*/ 1254125 w 1522"/>
              <a:gd name="T47" fmla="*/ 2260600 h 1600"/>
              <a:gd name="T48" fmla="*/ 1343025 w 1522"/>
              <a:gd name="T49" fmla="*/ 2301875 h 1600"/>
              <a:gd name="T50" fmla="*/ 1431925 w 1522"/>
              <a:gd name="T51" fmla="*/ 2343150 h 1600"/>
              <a:gd name="T52" fmla="*/ 1524000 w 1522"/>
              <a:gd name="T53" fmla="*/ 2378075 h 1600"/>
              <a:gd name="T54" fmla="*/ 1619250 w 1522"/>
              <a:gd name="T55" fmla="*/ 2413000 h 1600"/>
              <a:gd name="T56" fmla="*/ 1711325 w 1522"/>
              <a:gd name="T57" fmla="*/ 2441575 h 1600"/>
              <a:gd name="T58" fmla="*/ 1809750 w 1522"/>
              <a:gd name="T59" fmla="*/ 2466975 h 1600"/>
              <a:gd name="T60" fmla="*/ 1908175 w 1522"/>
              <a:gd name="T61" fmla="*/ 2489200 h 1600"/>
              <a:gd name="T62" fmla="*/ 2006600 w 1522"/>
              <a:gd name="T63" fmla="*/ 2508250 h 1600"/>
              <a:gd name="T64" fmla="*/ 2108200 w 1522"/>
              <a:gd name="T65" fmla="*/ 2520950 h 1600"/>
              <a:gd name="T66" fmla="*/ 2209800 w 1522"/>
              <a:gd name="T67" fmla="*/ 2530475 h 1600"/>
              <a:gd name="T68" fmla="*/ 2311400 w 1522"/>
              <a:gd name="T69" fmla="*/ 2536825 h 1600"/>
              <a:gd name="T70" fmla="*/ 2416175 w 1522"/>
              <a:gd name="T71" fmla="*/ 2540000 h 1600"/>
              <a:gd name="T72" fmla="*/ 2416175 w 1522"/>
              <a:gd name="T73" fmla="*/ 0 h 1600"/>
              <a:gd name="T74" fmla="*/ 2416175 w 1522"/>
              <a:gd name="T75" fmla="*/ 0 h 160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2" h="1600">
                <a:moveTo>
                  <a:pt x="1522" y="0"/>
                </a:moveTo>
                <a:lnTo>
                  <a:pt x="0" y="494"/>
                </a:lnTo>
                <a:lnTo>
                  <a:pt x="22" y="554"/>
                </a:lnTo>
                <a:lnTo>
                  <a:pt x="44" y="614"/>
                </a:lnTo>
                <a:lnTo>
                  <a:pt x="70" y="672"/>
                </a:lnTo>
                <a:lnTo>
                  <a:pt x="98" y="728"/>
                </a:lnTo>
                <a:lnTo>
                  <a:pt x="128" y="784"/>
                </a:lnTo>
                <a:lnTo>
                  <a:pt x="160" y="838"/>
                </a:lnTo>
                <a:lnTo>
                  <a:pt x="194" y="892"/>
                </a:lnTo>
                <a:lnTo>
                  <a:pt x="230" y="942"/>
                </a:lnTo>
                <a:lnTo>
                  <a:pt x="268" y="992"/>
                </a:lnTo>
                <a:lnTo>
                  <a:pt x="306" y="1040"/>
                </a:lnTo>
                <a:lnTo>
                  <a:pt x="348" y="1088"/>
                </a:lnTo>
                <a:lnTo>
                  <a:pt x="392" y="1132"/>
                </a:lnTo>
                <a:lnTo>
                  <a:pt x="436" y="1176"/>
                </a:lnTo>
                <a:lnTo>
                  <a:pt x="484" y="1218"/>
                </a:lnTo>
                <a:lnTo>
                  <a:pt x="532" y="1256"/>
                </a:lnTo>
                <a:lnTo>
                  <a:pt x="582" y="1294"/>
                </a:lnTo>
                <a:lnTo>
                  <a:pt x="632" y="1330"/>
                </a:lnTo>
                <a:lnTo>
                  <a:pt x="684" y="1362"/>
                </a:lnTo>
                <a:lnTo>
                  <a:pt x="736" y="1394"/>
                </a:lnTo>
                <a:lnTo>
                  <a:pt x="790" y="1424"/>
                </a:lnTo>
                <a:lnTo>
                  <a:pt x="846" y="1450"/>
                </a:lnTo>
                <a:lnTo>
                  <a:pt x="902" y="1476"/>
                </a:lnTo>
                <a:lnTo>
                  <a:pt x="960" y="1498"/>
                </a:lnTo>
                <a:lnTo>
                  <a:pt x="1020" y="1520"/>
                </a:lnTo>
                <a:lnTo>
                  <a:pt x="1078" y="1538"/>
                </a:lnTo>
                <a:lnTo>
                  <a:pt x="1140" y="1554"/>
                </a:lnTo>
                <a:lnTo>
                  <a:pt x="1202" y="1568"/>
                </a:lnTo>
                <a:lnTo>
                  <a:pt x="1264" y="1580"/>
                </a:lnTo>
                <a:lnTo>
                  <a:pt x="1328" y="1588"/>
                </a:lnTo>
                <a:lnTo>
                  <a:pt x="1392" y="1594"/>
                </a:lnTo>
                <a:lnTo>
                  <a:pt x="1456" y="1598"/>
                </a:lnTo>
                <a:lnTo>
                  <a:pt x="1522" y="1600"/>
                </a:lnTo>
                <a:lnTo>
                  <a:pt x="1522" y="0"/>
                </a:lnTo>
                <a:close/>
              </a:path>
            </a:pathLst>
          </a:custGeom>
          <a:solidFill>
            <a:srgbClr val="FF99FF"/>
          </a:solidFill>
          <a:ln w="38100" cap="flat" cmpd="sng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81639" y="792766"/>
            <a:ext cx="4234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dirty="0" smtClean="0"/>
              <a:t>Када једно цело делимо</a:t>
            </a:r>
          </a:p>
          <a:p>
            <a:pPr algn="ctr"/>
            <a:r>
              <a:rPr lang="sr-Cyrl-RS" sz="2400" dirty="0"/>
              <a:t>н</a:t>
            </a:r>
            <a:r>
              <a:rPr lang="sr-Cyrl-RS" sz="2400" dirty="0" smtClean="0"/>
              <a:t>а десет једнаких делова</a:t>
            </a:r>
          </a:p>
          <a:p>
            <a:pPr algn="ctr"/>
            <a:r>
              <a:rPr lang="sr-Cyrl-RS" sz="2400" dirty="0" smtClean="0"/>
              <a:t>сваки тај део представља</a:t>
            </a:r>
          </a:p>
          <a:p>
            <a:pPr algn="ctr"/>
            <a:r>
              <a:rPr lang="sr-Cyrl-RS" sz="2400" dirty="0"/>
              <a:t>њ</a:t>
            </a:r>
            <a:r>
              <a:rPr lang="sr-Cyrl-RS" sz="2400" dirty="0" smtClean="0"/>
              <a:t>егову десетину.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0816" y="77882"/>
            <a:ext cx="2824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altLang="en-US" sz="4800" b="1" dirty="0" smtClean="0"/>
              <a:t>Десетина</a:t>
            </a:r>
            <a:endParaRPr lang="en-US" sz="48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863989"/>
              </p:ext>
            </p:extLst>
          </p:nvPr>
        </p:nvGraphicFramePr>
        <p:xfrm>
          <a:off x="565150" y="2757488"/>
          <a:ext cx="898525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4" imgW="203040" imgH="393480" progId="Equation.3">
                  <p:embed/>
                </p:oleObj>
              </mc:Choice>
              <mc:Fallback>
                <p:oleObj name="Equation" r:id="rId4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2757488"/>
                        <a:ext cx="898525" cy="1354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318570" y="2757488"/>
            <a:ext cx="273735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2800" b="1" dirty="0" smtClean="0"/>
              <a:t>    Читамо:</a:t>
            </a:r>
          </a:p>
          <a:p>
            <a:r>
              <a:rPr lang="sr-Cyrl-RS" altLang="en-US" sz="2800" b="1" dirty="0" smtClean="0"/>
              <a:t> Једна десетина </a:t>
            </a:r>
            <a:endParaRPr lang="en-US" sz="28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575863" y="2897945"/>
            <a:ext cx="2416175" cy="84548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0"/>
          </p:cNvCxnSpPr>
          <p:nvPr/>
        </p:nvCxnSpPr>
        <p:spPr>
          <a:xfrm flipV="1">
            <a:off x="6513340" y="1162097"/>
            <a:ext cx="62523" cy="2581327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055922" y="2897945"/>
            <a:ext cx="2394895" cy="81365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021089" y="3743424"/>
            <a:ext cx="1460989" cy="2048238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0"/>
          </p:cNvCxnSpPr>
          <p:nvPr/>
        </p:nvCxnSpPr>
        <p:spPr>
          <a:xfrm>
            <a:off x="6513340" y="3743424"/>
            <a:ext cx="1492249" cy="199619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274923"/>
              </p:ext>
            </p:extLst>
          </p:nvPr>
        </p:nvGraphicFramePr>
        <p:xfrm>
          <a:off x="4024660" y="3034526"/>
          <a:ext cx="784682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6" imgW="203040" imgH="393480" progId="Equation.3">
                  <p:embed/>
                </p:oleObj>
              </mc:Choice>
              <mc:Fallback>
                <p:oleObj name="Equation" r:id="rId6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660" y="3034526"/>
                        <a:ext cx="784682" cy="1354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95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311</Words>
  <Application>Microsoft Office PowerPoint</Application>
  <PresentationFormat>Widescreen</PresentationFormat>
  <Paragraphs>79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Петина</vt:lpstr>
      <vt:lpstr>Петина броја</vt:lpstr>
      <vt:lpstr>PowerPoint Presentation</vt:lpstr>
      <vt:lpstr>PowerPoint Presentation</vt:lpstr>
      <vt:lpstr>PowerPoint Presentation</vt:lpstr>
      <vt:lpstr>Десетина броја</vt:lpstr>
      <vt:lpstr>Креативни задатак: Испред тебе је дворац. Пратећи упутства, улепшаћеш зидине дворца. Дворац је квадратна мрежа 5 х 10 квадратића. По мрежи се крећемо од доле на горе.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79</cp:revision>
  <dcterms:created xsi:type="dcterms:W3CDTF">2020-05-02T18:16:59Z</dcterms:created>
  <dcterms:modified xsi:type="dcterms:W3CDTF">2020-05-19T00:38:30Z</dcterms:modified>
</cp:coreProperties>
</file>